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62" r:id="rId3"/>
    <p:sldId id="268" r:id="rId4"/>
    <p:sldId id="269" r:id="rId5"/>
    <p:sldId id="267" r:id="rId6"/>
    <p:sldId id="257" r:id="rId7"/>
    <p:sldId id="258" r:id="rId8"/>
    <p:sldId id="264" r:id="rId9"/>
    <p:sldId id="265" r:id="rId10"/>
    <p:sldId id="259" r:id="rId11"/>
    <p:sldId id="266" r:id="rId12"/>
    <p:sldId id="260" r:id="rId13"/>
    <p:sldId id="261" r:id="rId14"/>
    <p:sldId id="270"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6" d="100"/>
          <a:sy n="66" d="100"/>
        </p:scale>
        <p:origin x="32"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18A0CD-0A9C-4469-9F22-7DD3038A45EA}"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3C758354-06B8-4D99-88EA-07AB8066F080}">
      <dgm:prSet/>
      <dgm:spPr/>
      <dgm:t>
        <a:bodyPr/>
        <a:lstStyle/>
        <a:p>
          <a:r>
            <a:rPr lang="he-IL"/>
            <a:t>המערכת תמיין את הנתונים לפעולות</a:t>
          </a:r>
          <a:endParaRPr lang="en-US"/>
        </a:p>
      </dgm:t>
    </dgm:pt>
    <dgm:pt modelId="{B321F261-3CF5-412A-991F-441A64205F1A}" type="parTrans" cxnId="{6E18628F-8942-46D9-82E6-AFF25639878D}">
      <dgm:prSet/>
      <dgm:spPr/>
      <dgm:t>
        <a:bodyPr/>
        <a:lstStyle/>
        <a:p>
          <a:endParaRPr lang="en-US"/>
        </a:p>
      </dgm:t>
    </dgm:pt>
    <dgm:pt modelId="{2FAB5F03-77BE-4A8A-8144-4898D0C8B861}" type="sibTrans" cxnId="{6E18628F-8942-46D9-82E6-AFF25639878D}">
      <dgm:prSet/>
      <dgm:spPr/>
      <dgm:t>
        <a:bodyPr/>
        <a:lstStyle/>
        <a:p>
          <a:endParaRPr lang="en-US"/>
        </a:p>
      </dgm:t>
    </dgm:pt>
    <dgm:pt modelId="{148F799A-E587-411A-A1B6-14712AB813E7}">
      <dgm:prSet/>
      <dgm:spPr/>
      <dgm:t>
        <a:bodyPr/>
        <a:lstStyle/>
        <a:p>
          <a:r>
            <a:rPr lang="he-IL" dirty="0"/>
            <a:t>המערכת תאפשר סינון פעולות</a:t>
          </a:r>
          <a:endParaRPr lang="en-US" dirty="0"/>
        </a:p>
      </dgm:t>
    </dgm:pt>
    <dgm:pt modelId="{FA8227CF-3A81-4A90-B9AF-97AC9BAF7735}" type="parTrans" cxnId="{1BDC0785-75A5-4AE5-85BB-8310BA2F477C}">
      <dgm:prSet/>
      <dgm:spPr/>
      <dgm:t>
        <a:bodyPr/>
        <a:lstStyle/>
        <a:p>
          <a:endParaRPr lang="en-US"/>
        </a:p>
      </dgm:t>
    </dgm:pt>
    <dgm:pt modelId="{2C028CD6-681D-41D9-B8B5-C3D3C7F4DB16}" type="sibTrans" cxnId="{1BDC0785-75A5-4AE5-85BB-8310BA2F477C}">
      <dgm:prSet/>
      <dgm:spPr/>
      <dgm:t>
        <a:bodyPr/>
        <a:lstStyle/>
        <a:p>
          <a:endParaRPr lang="en-US"/>
        </a:p>
      </dgm:t>
    </dgm:pt>
    <dgm:pt modelId="{F8F46102-BA2A-4217-90CB-575E41BD0F2F}">
      <dgm:prSet/>
      <dgm:spPr/>
      <dgm:t>
        <a:bodyPr/>
        <a:lstStyle/>
        <a:p>
          <a:r>
            <a:rPr lang="he-IL"/>
            <a:t>המערכת תאפשר הצגת גרף פעולות</a:t>
          </a:r>
          <a:endParaRPr lang="en-US"/>
        </a:p>
      </dgm:t>
    </dgm:pt>
    <dgm:pt modelId="{8411326A-6516-4E6E-B3C8-AC941410BBF8}" type="parTrans" cxnId="{8746CDFE-ABA6-4249-B429-AC7DAA7A7C4E}">
      <dgm:prSet/>
      <dgm:spPr/>
      <dgm:t>
        <a:bodyPr/>
        <a:lstStyle/>
        <a:p>
          <a:endParaRPr lang="en-US"/>
        </a:p>
      </dgm:t>
    </dgm:pt>
    <dgm:pt modelId="{ED84D3F4-2EFD-488E-84BD-F97EA768D764}" type="sibTrans" cxnId="{8746CDFE-ABA6-4249-B429-AC7DAA7A7C4E}">
      <dgm:prSet/>
      <dgm:spPr/>
      <dgm:t>
        <a:bodyPr/>
        <a:lstStyle/>
        <a:p>
          <a:endParaRPr lang="en-US"/>
        </a:p>
      </dgm:t>
    </dgm:pt>
    <dgm:pt modelId="{1223FB1C-6237-44FD-9F6C-16AAFF0E526F}">
      <dgm:prSet/>
      <dgm:spPr/>
      <dgm:t>
        <a:bodyPr/>
        <a:lstStyle/>
        <a:p>
          <a:r>
            <a:rPr lang="he-IL" dirty="0"/>
            <a:t>המערכת תאפשר לשלוח התראות</a:t>
          </a:r>
          <a:endParaRPr lang="en-US" dirty="0"/>
        </a:p>
      </dgm:t>
    </dgm:pt>
    <dgm:pt modelId="{C47EAC4B-637C-422E-A248-08062AFB4E3A}" type="parTrans" cxnId="{DCA743B6-BA75-427B-A5AB-93D6B52BD5BB}">
      <dgm:prSet/>
      <dgm:spPr/>
      <dgm:t>
        <a:bodyPr/>
        <a:lstStyle/>
        <a:p>
          <a:endParaRPr lang="en-US"/>
        </a:p>
      </dgm:t>
    </dgm:pt>
    <dgm:pt modelId="{07A26C19-F946-47A8-B733-AC3AD6789767}" type="sibTrans" cxnId="{DCA743B6-BA75-427B-A5AB-93D6B52BD5BB}">
      <dgm:prSet/>
      <dgm:spPr/>
      <dgm:t>
        <a:bodyPr/>
        <a:lstStyle/>
        <a:p>
          <a:endParaRPr lang="en-US"/>
        </a:p>
      </dgm:t>
    </dgm:pt>
    <dgm:pt modelId="{A12E11CF-5988-4949-B698-8C5665FB8FB8}" type="pres">
      <dgm:prSet presAssocID="{1118A0CD-0A9C-4469-9F22-7DD3038A45EA}" presName="hierChild1" presStyleCnt="0">
        <dgm:presLayoutVars>
          <dgm:chPref val="1"/>
          <dgm:dir/>
          <dgm:animOne val="branch"/>
          <dgm:animLvl val="lvl"/>
          <dgm:resizeHandles/>
        </dgm:presLayoutVars>
      </dgm:prSet>
      <dgm:spPr/>
    </dgm:pt>
    <dgm:pt modelId="{22BDFB2F-290B-4E9A-9C5E-EFCC6F5D120E}" type="pres">
      <dgm:prSet presAssocID="{3C758354-06B8-4D99-88EA-07AB8066F080}" presName="hierRoot1" presStyleCnt="0"/>
      <dgm:spPr/>
    </dgm:pt>
    <dgm:pt modelId="{4C129499-3E44-4C5E-96E7-212D8A950E98}" type="pres">
      <dgm:prSet presAssocID="{3C758354-06B8-4D99-88EA-07AB8066F080}" presName="composite" presStyleCnt="0"/>
      <dgm:spPr/>
    </dgm:pt>
    <dgm:pt modelId="{85FB3F3D-6262-4513-A708-5BD2FD66ADBC}" type="pres">
      <dgm:prSet presAssocID="{3C758354-06B8-4D99-88EA-07AB8066F080}" presName="background" presStyleLbl="node0" presStyleIdx="0" presStyleCnt="4"/>
      <dgm:spPr/>
    </dgm:pt>
    <dgm:pt modelId="{AFE25CFC-92AD-4D9F-A542-AEDC8D432DD1}" type="pres">
      <dgm:prSet presAssocID="{3C758354-06B8-4D99-88EA-07AB8066F080}" presName="text" presStyleLbl="fgAcc0" presStyleIdx="0" presStyleCnt="4">
        <dgm:presLayoutVars>
          <dgm:chPref val="3"/>
        </dgm:presLayoutVars>
      </dgm:prSet>
      <dgm:spPr/>
    </dgm:pt>
    <dgm:pt modelId="{2724DA55-BD0F-4376-A415-98E5D1815C24}" type="pres">
      <dgm:prSet presAssocID="{3C758354-06B8-4D99-88EA-07AB8066F080}" presName="hierChild2" presStyleCnt="0"/>
      <dgm:spPr/>
    </dgm:pt>
    <dgm:pt modelId="{54C1DB71-4CEA-4215-9D76-797DCED1B352}" type="pres">
      <dgm:prSet presAssocID="{148F799A-E587-411A-A1B6-14712AB813E7}" presName="hierRoot1" presStyleCnt="0"/>
      <dgm:spPr/>
    </dgm:pt>
    <dgm:pt modelId="{B6976A79-FB78-4B26-8A18-A4C930A0E630}" type="pres">
      <dgm:prSet presAssocID="{148F799A-E587-411A-A1B6-14712AB813E7}" presName="composite" presStyleCnt="0"/>
      <dgm:spPr/>
    </dgm:pt>
    <dgm:pt modelId="{7F763C3C-5A96-4F71-BD32-F8095DB9FC04}" type="pres">
      <dgm:prSet presAssocID="{148F799A-E587-411A-A1B6-14712AB813E7}" presName="background" presStyleLbl="node0" presStyleIdx="1" presStyleCnt="4"/>
      <dgm:spPr/>
    </dgm:pt>
    <dgm:pt modelId="{74A2AF4B-7C67-4CF1-9E02-AC8B4D784D6D}" type="pres">
      <dgm:prSet presAssocID="{148F799A-E587-411A-A1B6-14712AB813E7}" presName="text" presStyleLbl="fgAcc0" presStyleIdx="1" presStyleCnt="4">
        <dgm:presLayoutVars>
          <dgm:chPref val="3"/>
        </dgm:presLayoutVars>
      </dgm:prSet>
      <dgm:spPr/>
    </dgm:pt>
    <dgm:pt modelId="{3522AAFE-6B32-429F-9AE3-A37FCA274B02}" type="pres">
      <dgm:prSet presAssocID="{148F799A-E587-411A-A1B6-14712AB813E7}" presName="hierChild2" presStyleCnt="0"/>
      <dgm:spPr/>
    </dgm:pt>
    <dgm:pt modelId="{6334FC35-10B8-45D9-9703-D2ACA99D2325}" type="pres">
      <dgm:prSet presAssocID="{F8F46102-BA2A-4217-90CB-575E41BD0F2F}" presName="hierRoot1" presStyleCnt="0"/>
      <dgm:spPr/>
    </dgm:pt>
    <dgm:pt modelId="{49725BF4-5D79-4835-AB47-44467150C8B7}" type="pres">
      <dgm:prSet presAssocID="{F8F46102-BA2A-4217-90CB-575E41BD0F2F}" presName="composite" presStyleCnt="0"/>
      <dgm:spPr/>
    </dgm:pt>
    <dgm:pt modelId="{E421B104-D2A1-4F02-B961-11174F393E65}" type="pres">
      <dgm:prSet presAssocID="{F8F46102-BA2A-4217-90CB-575E41BD0F2F}" presName="background" presStyleLbl="node0" presStyleIdx="2" presStyleCnt="4"/>
      <dgm:spPr/>
    </dgm:pt>
    <dgm:pt modelId="{4D20FC57-7A2A-4E25-AFAF-2B8991574DC6}" type="pres">
      <dgm:prSet presAssocID="{F8F46102-BA2A-4217-90CB-575E41BD0F2F}" presName="text" presStyleLbl="fgAcc0" presStyleIdx="2" presStyleCnt="4">
        <dgm:presLayoutVars>
          <dgm:chPref val="3"/>
        </dgm:presLayoutVars>
      </dgm:prSet>
      <dgm:spPr/>
    </dgm:pt>
    <dgm:pt modelId="{D93ADF18-8EBE-406F-8B58-DD9584EFF318}" type="pres">
      <dgm:prSet presAssocID="{F8F46102-BA2A-4217-90CB-575E41BD0F2F}" presName="hierChild2" presStyleCnt="0"/>
      <dgm:spPr/>
    </dgm:pt>
    <dgm:pt modelId="{A34E69AB-607C-45E4-B9A3-D90E8C14E79F}" type="pres">
      <dgm:prSet presAssocID="{1223FB1C-6237-44FD-9F6C-16AAFF0E526F}" presName="hierRoot1" presStyleCnt="0"/>
      <dgm:spPr/>
    </dgm:pt>
    <dgm:pt modelId="{2DF80085-26E6-4FB5-B2FF-A14B147C5E0D}" type="pres">
      <dgm:prSet presAssocID="{1223FB1C-6237-44FD-9F6C-16AAFF0E526F}" presName="composite" presStyleCnt="0"/>
      <dgm:spPr/>
    </dgm:pt>
    <dgm:pt modelId="{0A0ABEFE-7A75-4B10-8D26-D20E3E367B1A}" type="pres">
      <dgm:prSet presAssocID="{1223FB1C-6237-44FD-9F6C-16AAFF0E526F}" presName="background" presStyleLbl="node0" presStyleIdx="3" presStyleCnt="4"/>
      <dgm:spPr/>
    </dgm:pt>
    <dgm:pt modelId="{49667806-BA96-4CB9-BC3D-69D02DB34227}" type="pres">
      <dgm:prSet presAssocID="{1223FB1C-6237-44FD-9F6C-16AAFF0E526F}" presName="text" presStyleLbl="fgAcc0" presStyleIdx="3" presStyleCnt="4">
        <dgm:presLayoutVars>
          <dgm:chPref val="3"/>
        </dgm:presLayoutVars>
      </dgm:prSet>
      <dgm:spPr/>
    </dgm:pt>
    <dgm:pt modelId="{615FE98C-C48E-4D08-96B8-39A036DC73BF}" type="pres">
      <dgm:prSet presAssocID="{1223FB1C-6237-44FD-9F6C-16AAFF0E526F}" presName="hierChild2" presStyleCnt="0"/>
      <dgm:spPr/>
    </dgm:pt>
  </dgm:ptLst>
  <dgm:cxnLst>
    <dgm:cxn modelId="{1BDC0785-75A5-4AE5-85BB-8310BA2F477C}" srcId="{1118A0CD-0A9C-4469-9F22-7DD3038A45EA}" destId="{148F799A-E587-411A-A1B6-14712AB813E7}" srcOrd="1" destOrd="0" parTransId="{FA8227CF-3A81-4A90-B9AF-97AC9BAF7735}" sibTransId="{2C028CD6-681D-41D9-B8B5-C3D3C7F4DB16}"/>
    <dgm:cxn modelId="{6E18628F-8942-46D9-82E6-AFF25639878D}" srcId="{1118A0CD-0A9C-4469-9F22-7DD3038A45EA}" destId="{3C758354-06B8-4D99-88EA-07AB8066F080}" srcOrd="0" destOrd="0" parTransId="{B321F261-3CF5-412A-991F-441A64205F1A}" sibTransId="{2FAB5F03-77BE-4A8A-8144-4898D0C8B861}"/>
    <dgm:cxn modelId="{EC1C1D91-FA59-4E13-9561-1F619F7603D9}" type="presOf" srcId="{3C758354-06B8-4D99-88EA-07AB8066F080}" destId="{AFE25CFC-92AD-4D9F-A542-AEDC8D432DD1}" srcOrd="0" destOrd="0" presId="urn:microsoft.com/office/officeart/2005/8/layout/hierarchy1"/>
    <dgm:cxn modelId="{12DF8299-2B85-4D43-8A02-259DA4237967}" type="presOf" srcId="{1118A0CD-0A9C-4469-9F22-7DD3038A45EA}" destId="{A12E11CF-5988-4949-B698-8C5665FB8FB8}" srcOrd="0" destOrd="0" presId="urn:microsoft.com/office/officeart/2005/8/layout/hierarchy1"/>
    <dgm:cxn modelId="{DCA743B6-BA75-427B-A5AB-93D6B52BD5BB}" srcId="{1118A0CD-0A9C-4469-9F22-7DD3038A45EA}" destId="{1223FB1C-6237-44FD-9F6C-16AAFF0E526F}" srcOrd="3" destOrd="0" parTransId="{C47EAC4B-637C-422E-A248-08062AFB4E3A}" sibTransId="{07A26C19-F946-47A8-B733-AC3AD6789767}"/>
    <dgm:cxn modelId="{C8A407D9-DA55-413E-A96D-4CA2FA95B749}" type="presOf" srcId="{148F799A-E587-411A-A1B6-14712AB813E7}" destId="{74A2AF4B-7C67-4CF1-9E02-AC8B4D784D6D}" srcOrd="0" destOrd="0" presId="urn:microsoft.com/office/officeart/2005/8/layout/hierarchy1"/>
    <dgm:cxn modelId="{B2AA75DA-4CD3-4F23-B978-9F977FE8C955}" type="presOf" srcId="{1223FB1C-6237-44FD-9F6C-16AAFF0E526F}" destId="{49667806-BA96-4CB9-BC3D-69D02DB34227}" srcOrd="0" destOrd="0" presId="urn:microsoft.com/office/officeart/2005/8/layout/hierarchy1"/>
    <dgm:cxn modelId="{535D17E7-E973-4EBB-B67B-6812B36FC8B8}" type="presOf" srcId="{F8F46102-BA2A-4217-90CB-575E41BD0F2F}" destId="{4D20FC57-7A2A-4E25-AFAF-2B8991574DC6}" srcOrd="0" destOrd="0" presId="urn:microsoft.com/office/officeart/2005/8/layout/hierarchy1"/>
    <dgm:cxn modelId="{8746CDFE-ABA6-4249-B429-AC7DAA7A7C4E}" srcId="{1118A0CD-0A9C-4469-9F22-7DD3038A45EA}" destId="{F8F46102-BA2A-4217-90CB-575E41BD0F2F}" srcOrd="2" destOrd="0" parTransId="{8411326A-6516-4E6E-B3C8-AC941410BBF8}" sibTransId="{ED84D3F4-2EFD-488E-84BD-F97EA768D764}"/>
    <dgm:cxn modelId="{943E8A33-0712-44A3-A93C-DBB9377B77EB}" type="presParOf" srcId="{A12E11CF-5988-4949-B698-8C5665FB8FB8}" destId="{22BDFB2F-290B-4E9A-9C5E-EFCC6F5D120E}" srcOrd="0" destOrd="0" presId="urn:microsoft.com/office/officeart/2005/8/layout/hierarchy1"/>
    <dgm:cxn modelId="{22524660-CE0F-46F2-B67E-8E8445185957}" type="presParOf" srcId="{22BDFB2F-290B-4E9A-9C5E-EFCC6F5D120E}" destId="{4C129499-3E44-4C5E-96E7-212D8A950E98}" srcOrd="0" destOrd="0" presId="urn:microsoft.com/office/officeart/2005/8/layout/hierarchy1"/>
    <dgm:cxn modelId="{64D6B249-AF17-449F-9EA3-87913E8F23E2}" type="presParOf" srcId="{4C129499-3E44-4C5E-96E7-212D8A950E98}" destId="{85FB3F3D-6262-4513-A708-5BD2FD66ADBC}" srcOrd="0" destOrd="0" presId="urn:microsoft.com/office/officeart/2005/8/layout/hierarchy1"/>
    <dgm:cxn modelId="{787AE3BB-285F-4D34-8D05-B967999ADBDC}" type="presParOf" srcId="{4C129499-3E44-4C5E-96E7-212D8A950E98}" destId="{AFE25CFC-92AD-4D9F-A542-AEDC8D432DD1}" srcOrd="1" destOrd="0" presId="urn:microsoft.com/office/officeart/2005/8/layout/hierarchy1"/>
    <dgm:cxn modelId="{91083911-249D-427E-8395-24552BE72C52}" type="presParOf" srcId="{22BDFB2F-290B-4E9A-9C5E-EFCC6F5D120E}" destId="{2724DA55-BD0F-4376-A415-98E5D1815C24}" srcOrd="1" destOrd="0" presId="urn:microsoft.com/office/officeart/2005/8/layout/hierarchy1"/>
    <dgm:cxn modelId="{506EEC44-76CD-48E6-B193-7ECEF3D80BA1}" type="presParOf" srcId="{A12E11CF-5988-4949-B698-8C5665FB8FB8}" destId="{54C1DB71-4CEA-4215-9D76-797DCED1B352}" srcOrd="1" destOrd="0" presId="urn:microsoft.com/office/officeart/2005/8/layout/hierarchy1"/>
    <dgm:cxn modelId="{1BD62F8B-E095-41CB-9463-4DC3336ED01B}" type="presParOf" srcId="{54C1DB71-4CEA-4215-9D76-797DCED1B352}" destId="{B6976A79-FB78-4B26-8A18-A4C930A0E630}" srcOrd="0" destOrd="0" presId="urn:microsoft.com/office/officeart/2005/8/layout/hierarchy1"/>
    <dgm:cxn modelId="{755BEABD-7F2C-42D2-94AC-EF2B3FDD8746}" type="presParOf" srcId="{B6976A79-FB78-4B26-8A18-A4C930A0E630}" destId="{7F763C3C-5A96-4F71-BD32-F8095DB9FC04}" srcOrd="0" destOrd="0" presId="urn:microsoft.com/office/officeart/2005/8/layout/hierarchy1"/>
    <dgm:cxn modelId="{445D64B1-BA83-479B-A35C-498388B3FB69}" type="presParOf" srcId="{B6976A79-FB78-4B26-8A18-A4C930A0E630}" destId="{74A2AF4B-7C67-4CF1-9E02-AC8B4D784D6D}" srcOrd="1" destOrd="0" presId="urn:microsoft.com/office/officeart/2005/8/layout/hierarchy1"/>
    <dgm:cxn modelId="{38205EC2-FDA4-43F3-866D-7EB4BC1962B7}" type="presParOf" srcId="{54C1DB71-4CEA-4215-9D76-797DCED1B352}" destId="{3522AAFE-6B32-429F-9AE3-A37FCA274B02}" srcOrd="1" destOrd="0" presId="urn:microsoft.com/office/officeart/2005/8/layout/hierarchy1"/>
    <dgm:cxn modelId="{9BBC8E30-C5D7-4079-8CC8-E765A4AB6DCE}" type="presParOf" srcId="{A12E11CF-5988-4949-B698-8C5665FB8FB8}" destId="{6334FC35-10B8-45D9-9703-D2ACA99D2325}" srcOrd="2" destOrd="0" presId="urn:microsoft.com/office/officeart/2005/8/layout/hierarchy1"/>
    <dgm:cxn modelId="{98C0F5DB-627D-42E0-9BEA-2ABFD7122332}" type="presParOf" srcId="{6334FC35-10B8-45D9-9703-D2ACA99D2325}" destId="{49725BF4-5D79-4835-AB47-44467150C8B7}" srcOrd="0" destOrd="0" presId="urn:microsoft.com/office/officeart/2005/8/layout/hierarchy1"/>
    <dgm:cxn modelId="{4B118F7A-0A33-4307-9354-E4BFA0EF6406}" type="presParOf" srcId="{49725BF4-5D79-4835-AB47-44467150C8B7}" destId="{E421B104-D2A1-4F02-B961-11174F393E65}" srcOrd="0" destOrd="0" presId="urn:microsoft.com/office/officeart/2005/8/layout/hierarchy1"/>
    <dgm:cxn modelId="{5CA67ADD-D142-4BD8-8B00-F00D5EA294B1}" type="presParOf" srcId="{49725BF4-5D79-4835-AB47-44467150C8B7}" destId="{4D20FC57-7A2A-4E25-AFAF-2B8991574DC6}" srcOrd="1" destOrd="0" presId="urn:microsoft.com/office/officeart/2005/8/layout/hierarchy1"/>
    <dgm:cxn modelId="{FE0AF82B-D940-4CBE-A27E-34FD68FDBA2F}" type="presParOf" srcId="{6334FC35-10B8-45D9-9703-D2ACA99D2325}" destId="{D93ADF18-8EBE-406F-8B58-DD9584EFF318}" srcOrd="1" destOrd="0" presId="urn:microsoft.com/office/officeart/2005/8/layout/hierarchy1"/>
    <dgm:cxn modelId="{14F7E15A-B186-42A6-BE85-4762BB4A37C3}" type="presParOf" srcId="{A12E11CF-5988-4949-B698-8C5665FB8FB8}" destId="{A34E69AB-607C-45E4-B9A3-D90E8C14E79F}" srcOrd="3" destOrd="0" presId="urn:microsoft.com/office/officeart/2005/8/layout/hierarchy1"/>
    <dgm:cxn modelId="{F4EC3547-1B68-4D43-8A52-421AF01E1C11}" type="presParOf" srcId="{A34E69AB-607C-45E4-B9A3-D90E8C14E79F}" destId="{2DF80085-26E6-4FB5-B2FF-A14B147C5E0D}" srcOrd="0" destOrd="0" presId="urn:microsoft.com/office/officeart/2005/8/layout/hierarchy1"/>
    <dgm:cxn modelId="{189BDCE2-1467-4CE9-BA79-94722C096FF4}" type="presParOf" srcId="{2DF80085-26E6-4FB5-B2FF-A14B147C5E0D}" destId="{0A0ABEFE-7A75-4B10-8D26-D20E3E367B1A}" srcOrd="0" destOrd="0" presId="urn:microsoft.com/office/officeart/2005/8/layout/hierarchy1"/>
    <dgm:cxn modelId="{7E7140E4-8DD2-4456-998D-6FE297E8C480}" type="presParOf" srcId="{2DF80085-26E6-4FB5-B2FF-A14B147C5E0D}" destId="{49667806-BA96-4CB9-BC3D-69D02DB34227}" srcOrd="1" destOrd="0" presId="urn:microsoft.com/office/officeart/2005/8/layout/hierarchy1"/>
    <dgm:cxn modelId="{899FADE1-7B9D-4563-9142-DE2847F65BBA}" type="presParOf" srcId="{A34E69AB-607C-45E4-B9A3-D90E8C14E79F}" destId="{615FE98C-C48E-4D08-96B8-39A036DC73BF}"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118A0CD-0A9C-4469-9F22-7DD3038A45EA}"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148F799A-E587-411A-A1B6-14712AB813E7}">
      <dgm:prSet/>
      <dgm:spPr/>
      <dgm:t>
        <a:bodyPr/>
        <a:lstStyle/>
        <a:p>
          <a:r>
            <a:rPr lang="he-IL" dirty="0"/>
            <a:t>תצוגת המערכת תשתנה לפי סוג המכשיר (פלאפון ומחשב)</a:t>
          </a:r>
          <a:endParaRPr lang="en-US" dirty="0"/>
        </a:p>
      </dgm:t>
    </dgm:pt>
    <dgm:pt modelId="{FA8227CF-3A81-4A90-B9AF-97AC9BAF7735}" type="parTrans" cxnId="{1BDC0785-75A5-4AE5-85BB-8310BA2F477C}">
      <dgm:prSet/>
      <dgm:spPr/>
      <dgm:t>
        <a:bodyPr/>
        <a:lstStyle/>
        <a:p>
          <a:endParaRPr lang="en-US"/>
        </a:p>
      </dgm:t>
    </dgm:pt>
    <dgm:pt modelId="{2C028CD6-681D-41D9-B8B5-C3D3C7F4DB16}" type="sibTrans" cxnId="{1BDC0785-75A5-4AE5-85BB-8310BA2F477C}">
      <dgm:prSet/>
      <dgm:spPr/>
      <dgm:t>
        <a:bodyPr/>
        <a:lstStyle/>
        <a:p>
          <a:endParaRPr lang="en-US"/>
        </a:p>
      </dgm:t>
    </dgm:pt>
    <dgm:pt modelId="{F8F46102-BA2A-4217-90CB-575E41BD0F2F}">
      <dgm:prSet/>
      <dgm:spPr/>
      <dgm:t>
        <a:bodyPr/>
        <a:lstStyle/>
        <a:p>
          <a:pPr algn="r" rtl="1"/>
          <a:r>
            <a:rPr lang="he-IL" dirty="0"/>
            <a:t>המשתמש יכול לבחור לפי איזה פעולה(</a:t>
          </a:r>
          <a:r>
            <a:rPr lang="en-US" b="1" dirty="0"/>
            <a:t>element</a:t>
          </a:r>
          <a:r>
            <a:rPr lang="he-IL" dirty="0"/>
            <a:t>) להציג את הגרף</a:t>
          </a:r>
          <a:endParaRPr lang="en-US" dirty="0"/>
        </a:p>
      </dgm:t>
    </dgm:pt>
    <dgm:pt modelId="{8411326A-6516-4E6E-B3C8-AC941410BBF8}" type="parTrans" cxnId="{8746CDFE-ABA6-4249-B429-AC7DAA7A7C4E}">
      <dgm:prSet/>
      <dgm:spPr/>
      <dgm:t>
        <a:bodyPr/>
        <a:lstStyle/>
        <a:p>
          <a:endParaRPr lang="en-US"/>
        </a:p>
      </dgm:t>
    </dgm:pt>
    <dgm:pt modelId="{ED84D3F4-2EFD-488E-84BD-F97EA768D764}" type="sibTrans" cxnId="{8746CDFE-ABA6-4249-B429-AC7DAA7A7C4E}">
      <dgm:prSet/>
      <dgm:spPr/>
      <dgm:t>
        <a:bodyPr/>
        <a:lstStyle/>
        <a:p>
          <a:endParaRPr lang="en-US"/>
        </a:p>
      </dgm:t>
    </dgm:pt>
    <dgm:pt modelId="{1223FB1C-6237-44FD-9F6C-16AAFF0E526F}">
      <dgm:prSet/>
      <dgm:spPr/>
      <dgm:t>
        <a:bodyPr/>
        <a:lstStyle/>
        <a:p>
          <a:r>
            <a:rPr lang="he-IL" dirty="0"/>
            <a:t>תרגום המערכת יהיה מקבצי </a:t>
          </a:r>
          <a:r>
            <a:rPr lang="en-US" b="1" dirty="0"/>
            <a:t>JSON</a:t>
          </a:r>
          <a:r>
            <a:rPr lang="he-IL" dirty="0"/>
            <a:t> לטבלת פעולות</a:t>
          </a:r>
          <a:endParaRPr lang="en-US" dirty="0"/>
        </a:p>
      </dgm:t>
    </dgm:pt>
    <dgm:pt modelId="{C47EAC4B-637C-422E-A248-08062AFB4E3A}" type="parTrans" cxnId="{DCA743B6-BA75-427B-A5AB-93D6B52BD5BB}">
      <dgm:prSet/>
      <dgm:spPr/>
      <dgm:t>
        <a:bodyPr/>
        <a:lstStyle/>
        <a:p>
          <a:endParaRPr lang="en-US"/>
        </a:p>
      </dgm:t>
    </dgm:pt>
    <dgm:pt modelId="{07A26C19-F946-47A8-B733-AC3AD6789767}" type="sibTrans" cxnId="{DCA743B6-BA75-427B-A5AB-93D6B52BD5BB}">
      <dgm:prSet/>
      <dgm:spPr/>
      <dgm:t>
        <a:bodyPr/>
        <a:lstStyle/>
        <a:p>
          <a:endParaRPr lang="en-US"/>
        </a:p>
      </dgm:t>
    </dgm:pt>
    <dgm:pt modelId="{A12E11CF-5988-4949-B698-8C5665FB8FB8}" type="pres">
      <dgm:prSet presAssocID="{1118A0CD-0A9C-4469-9F22-7DD3038A45EA}" presName="hierChild1" presStyleCnt="0">
        <dgm:presLayoutVars>
          <dgm:chPref val="1"/>
          <dgm:dir/>
          <dgm:animOne val="branch"/>
          <dgm:animLvl val="lvl"/>
          <dgm:resizeHandles/>
        </dgm:presLayoutVars>
      </dgm:prSet>
      <dgm:spPr/>
    </dgm:pt>
    <dgm:pt modelId="{54C1DB71-4CEA-4215-9D76-797DCED1B352}" type="pres">
      <dgm:prSet presAssocID="{148F799A-E587-411A-A1B6-14712AB813E7}" presName="hierRoot1" presStyleCnt="0"/>
      <dgm:spPr/>
    </dgm:pt>
    <dgm:pt modelId="{B6976A79-FB78-4B26-8A18-A4C930A0E630}" type="pres">
      <dgm:prSet presAssocID="{148F799A-E587-411A-A1B6-14712AB813E7}" presName="composite" presStyleCnt="0"/>
      <dgm:spPr/>
    </dgm:pt>
    <dgm:pt modelId="{7F763C3C-5A96-4F71-BD32-F8095DB9FC04}" type="pres">
      <dgm:prSet presAssocID="{148F799A-E587-411A-A1B6-14712AB813E7}" presName="background" presStyleLbl="node0" presStyleIdx="0" presStyleCnt="3"/>
      <dgm:spPr/>
    </dgm:pt>
    <dgm:pt modelId="{74A2AF4B-7C67-4CF1-9E02-AC8B4D784D6D}" type="pres">
      <dgm:prSet presAssocID="{148F799A-E587-411A-A1B6-14712AB813E7}" presName="text" presStyleLbl="fgAcc0" presStyleIdx="0" presStyleCnt="3">
        <dgm:presLayoutVars>
          <dgm:chPref val="3"/>
        </dgm:presLayoutVars>
      </dgm:prSet>
      <dgm:spPr/>
    </dgm:pt>
    <dgm:pt modelId="{3522AAFE-6B32-429F-9AE3-A37FCA274B02}" type="pres">
      <dgm:prSet presAssocID="{148F799A-E587-411A-A1B6-14712AB813E7}" presName="hierChild2" presStyleCnt="0"/>
      <dgm:spPr/>
    </dgm:pt>
    <dgm:pt modelId="{6334FC35-10B8-45D9-9703-D2ACA99D2325}" type="pres">
      <dgm:prSet presAssocID="{F8F46102-BA2A-4217-90CB-575E41BD0F2F}" presName="hierRoot1" presStyleCnt="0"/>
      <dgm:spPr/>
    </dgm:pt>
    <dgm:pt modelId="{49725BF4-5D79-4835-AB47-44467150C8B7}" type="pres">
      <dgm:prSet presAssocID="{F8F46102-BA2A-4217-90CB-575E41BD0F2F}" presName="composite" presStyleCnt="0"/>
      <dgm:spPr/>
    </dgm:pt>
    <dgm:pt modelId="{E421B104-D2A1-4F02-B961-11174F393E65}" type="pres">
      <dgm:prSet presAssocID="{F8F46102-BA2A-4217-90CB-575E41BD0F2F}" presName="background" presStyleLbl="node0" presStyleIdx="1" presStyleCnt="3"/>
      <dgm:spPr/>
    </dgm:pt>
    <dgm:pt modelId="{4D20FC57-7A2A-4E25-AFAF-2B8991574DC6}" type="pres">
      <dgm:prSet presAssocID="{F8F46102-BA2A-4217-90CB-575E41BD0F2F}" presName="text" presStyleLbl="fgAcc0" presStyleIdx="1" presStyleCnt="3">
        <dgm:presLayoutVars>
          <dgm:chPref val="3"/>
        </dgm:presLayoutVars>
      </dgm:prSet>
      <dgm:spPr/>
    </dgm:pt>
    <dgm:pt modelId="{D93ADF18-8EBE-406F-8B58-DD9584EFF318}" type="pres">
      <dgm:prSet presAssocID="{F8F46102-BA2A-4217-90CB-575E41BD0F2F}" presName="hierChild2" presStyleCnt="0"/>
      <dgm:spPr/>
    </dgm:pt>
    <dgm:pt modelId="{A34E69AB-607C-45E4-B9A3-D90E8C14E79F}" type="pres">
      <dgm:prSet presAssocID="{1223FB1C-6237-44FD-9F6C-16AAFF0E526F}" presName="hierRoot1" presStyleCnt="0"/>
      <dgm:spPr/>
    </dgm:pt>
    <dgm:pt modelId="{2DF80085-26E6-4FB5-B2FF-A14B147C5E0D}" type="pres">
      <dgm:prSet presAssocID="{1223FB1C-6237-44FD-9F6C-16AAFF0E526F}" presName="composite" presStyleCnt="0"/>
      <dgm:spPr/>
    </dgm:pt>
    <dgm:pt modelId="{0A0ABEFE-7A75-4B10-8D26-D20E3E367B1A}" type="pres">
      <dgm:prSet presAssocID="{1223FB1C-6237-44FD-9F6C-16AAFF0E526F}" presName="background" presStyleLbl="node0" presStyleIdx="2" presStyleCnt="3"/>
      <dgm:spPr/>
    </dgm:pt>
    <dgm:pt modelId="{49667806-BA96-4CB9-BC3D-69D02DB34227}" type="pres">
      <dgm:prSet presAssocID="{1223FB1C-6237-44FD-9F6C-16AAFF0E526F}" presName="text" presStyleLbl="fgAcc0" presStyleIdx="2" presStyleCnt="3">
        <dgm:presLayoutVars>
          <dgm:chPref val="3"/>
        </dgm:presLayoutVars>
      </dgm:prSet>
      <dgm:spPr/>
    </dgm:pt>
    <dgm:pt modelId="{615FE98C-C48E-4D08-96B8-39A036DC73BF}" type="pres">
      <dgm:prSet presAssocID="{1223FB1C-6237-44FD-9F6C-16AAFF0E526F}" presName="hierChild2" presStyleCnt="0"/>
      <dgm:spPr/>
    </dgm:pt>
  </dgm:ptLst>
  <dgm:cxnLst>
    <dgm:cxn modelId="{1BDC0785-75A5-4AE5-85BB-8310BA2F477C}" srcId="{1118A0CD-0A9C-4469-9F22-7DD3038A45EA}" destId="{148F799A-E587-411A-A1B6-14712AB813E7}" srcOrd="0" destOrd="0" parTransId="{FA8227CF-3A81-4A90-B9AF-97AC9BAF7735}" sibTransId="{2C028CD6-681D-41D9-B8B5-C3D3C7F4DB16}"/>
    <dgm:cxn modelId="{12DF8299-2B85-4D43-8A02-259DA4237967}" type="presOf" srcId="{1118A0CD-0A9C-4469-9F22-7DD3038A45EA}" destId="{A12E11CF-5988-4949-B698-8C5665FB8FB8}" srcOrd="0" destOrd="0" presId="urn:microsoft.com/office/officeart/2005/8/layout/hierarchy1"/>
    <dgm:cxn modelId="{DCA743B6-BA75-427B-A5AB-93D6B52BD5BB}" srcId="{1118A0CD-0A9C-4469-9F22-7DD3038A45EA}" destId="{1223FB1C-6237-44FD-9F6C-16AAFF0E526F}" srcOrd="2" destOrd="0" parTransId="{C47EAC4B-637C-422E-A248-08062AFB4E3A}" sibTransId="{07A26C19-F946-47A8-B733-AC3AD6789767}"/>
    <dgm:cxn modelId="{C8A407D9-DA55-413E-A96D-4CA2FA95B749}" type="presOf" srcId="{148F799A-E587-411A-A1B6-14712AB813E7}" destId="{74A2AF4B-7C67-4CF1-9E02-AC8B4D784D6D}" srcOrd="0" destOrd="0" presId="urn:microsoft.com/office/officeart/2005/8/layout/hierarchy1"/>
    <dgm:cxn modelId="{B2AA75DA-4CD3-4F23-B978-9F977FE8C955}" type="presOf" srcId="{1223FB1C-6237-44FD-9F6C-16AAFF0E526F}" destId="{49667806-BA96-4CB9-BC3D-69D02DB34227}" srcOrd="0" destOrd="0" presId="urn:microsoft.com/office/officeart/2005/8/layout/hierarchy1"/>
    <dgm:cxn modelId="{535D17E7-E973-4EBB-B67B-6812B36FC8B8}" type="presOf" srcId="{F8F46102-BA2A-4217-90CB-575E41BD0F2F}" destId="{4D20FC57-7A2A-4E25-AFAF-2B8991574DC6}" srcOrd="0" destOrd="0" presId="urn:microsoft.com/office/officeart/2005/8/layout/hierarchy1"/>
    <dgm:cxn modelId="{8746CDFE-ABA6-4249-B429-AC7DAA7A7C4E}" srcId="{1118A0CD-0A9C-4469-9F22-7DD3038A45EA}" destId="{F8F46102-BA2A-4217-90CB-575E41BD0F2F}" srcOrd="1" destOrd="0" parTransId="{8411326A-6516-4E6E-B3C8-AC941410BBF8}" sibTransId="{ED84D3F4-2EFD-488E-84BD-F97EA768D764}"/>
    <dgm:cxn modelId="{506EEC44-76CD-48E6-B193-7ECEF3D80BA1}" type="presParOf" srcId="{A12E11CF-5988-4949-B698-8C5665FB8FB8}" destId="{54C1DB71-4CEA-4215-9D76-797DCED1B352}" srcOrd="0" destOrd="0" presId="urn:microsoft.com/office/officeart/2005/8/layout/hierarchy1"/>
    <dgm:cxn modelId="{1BD62F8B-E095-41CB-9463-4DC3336ED01B}" type="presParOf" srcId="{54C1DB71-4CEA-4215-9D76-797DCED1B352}" destId="{B6976A79-FB78-4B26-8A18-A4C930A0E630}" srcOrd="0" destOrd="0" presId="urn:microsoft.com/office/officeart/2005/8/layout/hierarchy1"/>
    <dgm:cxn modelId="{755BEABD-7F2C-42D2-94AC-EF2B3FDD8746}" type="presParOf" srcId="{B6976A79-FB78-4B26-8A18-A4C930A0E630}" destId="{7F763C3C-5A96-4F71-BD32-F8095DB9FC04}" srcOrd="0" destOrd="0" presId="urn:microsoft.com/office/officeart/2005/8/layout/hierarchy1"/>
    <dgm:cxn modelId="{445D64B1-BA83-479B-A35C-498388B3FB69}" type="presParOf" srcId="{B6976A79-FB78-4B26-8A18-A4C930A0E630}" destId="{74A2AF4B-7C67-4CF1-9E02-AC8B4D784D6D}" srcOrd="1" destOrd="0" presId="urn:microsoft.com/office/officeart/2005/8/layout/hierarchy1"/>
    <dgm:cxn modelId="{38205EC2-FDA4-43F3-866D-7EB4BC1962B7}" type="presParOf" srcId="{54C1DB71-4CEA-4215-9D76-797DCED1B352}" destId="{3522AAFE-6B32-429F-9AE3-A37FCA274B02}" srcOrd="1" destOrd="0" presId="urn:microsoft.com/office/officeart/2005/8/layout/hierarchy1"/>
    <dgm:cxn modelId="{9BBC8E30-C5D7-4079-8CC8-E765A4AB6DCE}" type="presParOf" srcId="{A12E11CF-5988-4949-B698-8C5665FB8FB8}" destId="{6334FC35-10B8-45D9-9703-D2ACA99D2325}" srcOrd="1" destOrd="0" presId="urn:microsoft.com/office/officeart/2005/8/layout/hierarchy1"/>
    <dgm:cxn modelId="{98C0F5DB-627D-42E0-9BEA-2ABFD7122332}" type="presParOf" srcId="{6334FC35-10B8-45D9-9703-D2ACA99D2325}" destId="{49725BF4-5D79-4835-AB47-44467150C8B7}" srcOrd="0" destOrd="0" presId="urn:microsoft.com/office/officeart/2005/8/layout/hierarchy1"/>
    <dgm:cxn modelId="{4B118F7A-0A33-4307-9354-E4BFA0EF6406}" type="presParOf" srcId="{49725BF4-5D79-4835-AB47-44467150C8B7}" destId="{E421B104-D2A1-4F02-B961-11174F393E65}" srcOrd="0" destOrd="0" presId="urn:microsoft.com/office/officeart/2005/8/layout/hierarchy1"/>
    <dgm:cxn modelId="{5CA67ADD-D142-4BD8-8B00-F00D5EA294B1}" type="presParOf" srcId="{49725BF4-5D79-4835-AB47-44467150C8B7}" destId="{4D20FC57-7A2A-4E25-AFAF-2B8991574DC6}" srcOrd="1" destOrd="0" presId="urn:microsoft.com/office/officeart/2005/8/layout/hierarchy1"/>
    <dgm:cxn modelId="{FE0AF82B-D940-4CBE-A27E-34FD68FDBA2F}" type="presParOf" srcId="{6334FC35-10B8-45D9-9703-D2ACA99D2325}" destId="{D93ADF18-8EBE-406F-8B58-DD9584EFF318}" srcOrd="1" destOrd="0" presId="urn:microsoft.com/office/officeart/2005/8/layout/hierarchy1"/>
    <dgm:cxn modelId="{14F7E15A-B186-42A6-BE85-4762BB4A37C3}" type="presParOf" srcId="{A12E11CF-5988-4949-B698-8C5665FB8FB8}" destId="{A34E69AB-607C-45E4-B9A3-D90E8C14E79F}" srcOrd="2" destOrd="0" presId="urn:microsoft.com/office/officeart/2005/8/layout/hierarchy1"/>
    <dgm:cxn modelId="{F4EC3547-1B68-4D43-8A52-421AF01E1C11}" type="presParOf" srcId="{A34E69AB-607C-45E4-B9A3-D90E8C14E79F}" destId="{2DF80085-26E6-4FB5-B2FF-A14B147C5E0D}" srcOrd="0" destOrd="0" presId="urn:microsoft.com/office/officeart/2005/8/layout/hierarchy1"/>
    <dgm:cxn modelId="{189BDCE2-1467-4CE9-BA79-94722C096FF4}" type="presParOf" srcId="{2DF80085-26E6-4FB5-B2FF-A14B147C5E0D}" destId="{0A0ABEFE-7A75-4B10-8D26-D20E3E367B1A}" srcOrd="0" destOrd="0" presId="urn:microsoft.com/office/officeart/2005/8/layout/hierarchy1"/>
    <dgm:cxn modelId="{7E7140E4-8DD2-4456-998D-6FE297E8C480}" type="presParOf" srcId="{2DF80085-26E6-4FB5-B2FF-A14B147C5E0D}" destId="{49667806-BA96-4CB9-BC3D-69D02DB34227}" srcOrd="1" destOrd="0" presId="urn:microsoft.com/office/officeart/2005/8/layout/hierarchy1"/>
    <dgm:cxn modelId="{899FADE1-7B9D-4563-9142-DE2847F65BBA}" type="presParOf" srcId="{A34E69AB-607C-45E4-B9A3-D90E8C14E79F}" destId="{615FE98C-C48E-4D08-96B8-39A036DC73BF}" srcOrd="1" destOrd="0" presId="urn:microsoft.com/office/officeart/2005/8/layout/hierarchy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FB3F3D-6262-4513-A708-5BD2FD66ADBC}">
      <dsp:nvSpPr>
        <dsp:cNvPr id="0" name=""/>
        <dsp:cNvSpPr/>
      </dsp:nvSpPr>
      <dsp:spPr>
        <a:xfrm>
          <a:off x="3365" y="1287849"/>
          <a:ext cx="2402880" cy="15258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FE25CFC-92AD-4D9F-A542-AEDC8D432DD1}">
      <dsp:nvSpPr>
        <dsp:cNvPr id="0" name=""/>
        <dsp:cNvSpPr/>
      </dsp:nvSpPr>
      <dsp:spPr>
        <a:xfrm>
          <a:off x="270352" y="1541487"/>
          <a:ext cx="2402880" cy="152582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he-IL" sz="2800" kern="1200"/>
            <a:t>המערכת תמיין את הנתונים לפעולות</a:t>
          </a:r>
          <a:endParaRPr lang="en-US" sz="2800" kern="1200"/>
        </a:p>
      </dsp:txBody>
      <dsp:txXfrm>
        <a:off x="315042" y="1586177"/>
        <a:ext cx="2313500" cy="1436449"/>
      </dsp:txXfrm>
    </dsp:sp>
    <dsp:sp modelId="{7F763C3C-5A96-4F71-BD32-F8095DB9FC04}">
      <dsp:nvSpPr>
        <dsp:cNvPr id="0" name=""/>
        <dsp:cNvSpPr/>
      </dsp:nvSpPr>
      <dsp:spPr>
        <a:xfrm>
          <a:off x="2940219" y="1287849"/>
          <a:ext cx="2402880" cy="15258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A2AF4B-7C67-4CF1-9E02-AC8B4D784D6D}">
      <dsp:nvSpPr>
        <dsp:cNvPr id="0" name=""/>
        <dsp:cNvSpPr/>
      </dsp:nvSpPr>
      <dsp:spPr>
        <a:xfrm>
          <a:off x="3207206" y="1541487"/>
          <a:ext cx="2402880" cy="152582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he-IL" sz="2800" kern="1200" dirty="0"/>
            <a:t>המערכת תאפשר סינון פעולות</a:t>
          </a:r>
          <a:endParaRPr lang="en-US" sz="2800" kern="1200" dirty="0"/>
        </a:p>
      </dsp:txBody>
      <dsp:txXfrm>
        <a:off x="3251896" y="1586177"/>
        <a:ext cx="2313500" cy="1436449"/>
      </dsp:txXfrm>
    </dsp:sp>
    <dsp:sp modelId="{E421B104-D2A1-4F02-B961-11174F393E65}">
      <dsp:nvSpPr>
        <dsp:cNvPr id="0" name=""/>
        <dsp:cNvSpPr/>
      </dsp:nvSpPr>
      <dsp:spPr>
        <a:xfrm>
          <a:off x="5877073" y="1287849"/>
          <a:ext cx="2402880" cy="15258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D20FC57-7A2A-4E25-AFAF-2B8991574DC6}">
      <dsp:nvSpPr>
        <dsp:cNvPr id="0" name=""/>
        <dsp:cNvSpPr/>
      </dsp:nvSpPr>
      <dsp:spPr>
        <a:xfrm>
          <a:off x="6144060" y="1541487"/>
          <a:ext cx="2402880" cy="152582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he-IL" sz="2800" kern="1200"/>
            <a:t>המערכת תאפשר הצגת גרף פעולות</a:t>
          </a:r>
          <a:endParaRPr lang="en-US" sz="2800" kern="1200"/>
        </a:p>
      </dsp:txBody>
      <dsp:txXfrm>
        <a:off x="6188750" y="1586177"/>
        <a:ext cx="2313500" cy="1436449"/>
      </dsp:txXfrm>
    </dsp:sp>
    <dsp:sp modelId="{0A0ABEFE-7A75-4B10-8D26-D20E3E367B1A}">
      <dsp:nvSpPr>
        <dsp:cNvPr id="0" name=""/>
        <dsp:cNvSpPr/>
      </dsp:nvSpPr>
      <dsp:spPr>
        <a:xfrm>
          <a:off x="8813927" y="1287849"/>
          <a:ext cx="2402880" cy="15258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9667806-BA96-4CB9-BC3D-69D02DB34227}">
      <dsp:nvSpPr>
        <dsp:cNvPr id="0" name=""/>
        <dsp:cNvSpPr/>
      </dsp:nvSpPr>
      <dsp:spPr>
        <a:xfrm>
          <a:off x="9080914" y="1541487"/>
          <a:ext cx="2402880" cy="152582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he-IL" sz="2800" kern="1200" dirty="0"/>
            <a:t>המערכת תאפשר לשלוח התראות</a:t>
          </a:r>
          <a:endParaRPr lang="en-US" sz="2800" kern="1200" dirty="0"/>
        </a:p>
      </dsp:txBody>
      <dsp:txXfrm>
        <a:off x="9125604" y="1586177"/>
        <a:ext cx="2313500" cy="14364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763C3C-5A96-4F71-BD32-F8095DB9FC04}">
      <dsp:nvSpPr>
        <dsp:cNvPr id="0" name=""/>
        <dsp:cNvSpPr/>
      </dsp:nvSpPr>
      <dsp:spPr>
        <a:xfrm>
          <a:off x="0" y="310946"/>
          <a:ext cx="2697838" cy="171312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A2AF4B-7C67-4CF1-9E02-AC8B4D784D6D}">
      <dsp:nvSpPr>
        <dsp:cNvPr id="0" name=""/>
        <dsp:cNvSpPr/>
      </dsp:nvSpPr>
      <dsp:spPr>
        <a:xfrm>
          <a:off x="299759" y="595718"/>
          <a:ext cx="2697838" cy="171312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he-IL" sz="2600" kern="1200" dirty="0"/>
            <a:t>תצוגת המערכת תשתנה לפי סוג המכשיר (פלאפון ומחשב)</a:t>
          </a:r>
          <a:endParaRPr lang="en-US" sz="2600" kern="1200" dirty="0"/>
        </a:p>
      </dsp:txBody>
      <dsp:txXfrm>
        <a:off x="349935" y="645894"/>
        <a:ext cx="2597486" cy="1612775"/>
      </dsp:txXfrm>
    </dsp:sp>
    <dsp:sp modelId="{E421B104-D2A1-4F02-B961-11174F393E65}">
      <dsp:nvSpPr>
        <dsp:cNvPr id="0" name=""/>
        <dsp:cNvSpPr/>
      </dsp:nvSpPr>
      <dsp:spPr>
        <a:xfrm>
          <a:off x="3297358" y="310946"/>
          <a:ext cx="2697838" cy="171312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D20FC57-7A2A-4E25-AFAF-2B8991574DC6}">
      <dsp:nvSpPr>
        <dsp:cNvPr id="0" name=""/>
        <dsp:cNvSpPr/>
      </dsp:nvSpPr>
      <dsp:spPr>
        <a:xfrm>
          <a:off x="3597118" y="595718"/>
          <a:ext cx="2697838" cy="171312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r" defTabSz="1155700" rtl="1">
            <a:lnSpc>
              <a:spcPct val="90000"/>
            </a:lnSpc>
            <a:spcBef>
              <a:spcPct val="0"/>
            </a:spcBef>
            <a:spcAft>
              <a:spcPct val="35000"/>
            </a:spcAft>
            <a:buNone/>
          </a:pPr>
          <a:r>
            <a:rPr lang="he-IL" sz="2600" kern="1200" dirty="0"/>
            <a:t>המשתמש יכול לבחור לפי איזה פעולה(</a:t>
          </a:r>
          <a:r>
            <a:rPr lang="en-US" sz="2600" b="1" kern="1200" dirty="0"/>
            <a:t>element</a:t>
          </a:r>
          <a:r>
            <a:rPr lang="he-IL" sz="2600" kern="1200" dirty="0"/>
            <a:t>) להציג את הגרף</a:t>
          </a:r>
          <a:endParaRPr lang="en-US" sz="2600" kern="1200" dirty="0"/>
        </a:p>
      </dsp:txBody>
      <dsp:txXfrm>
        <a:off x="3647294" y="645894"/>
        <a:ext cx="2597486" cy="1612775"/>
      </dsp:txXfrm>
    </dsp:sp>
    <dsp:sp modelId="{0A0ABEFE-7A75-4B10-8D26-D20E3E367B1A}">
      <dsp:nvSpPr>
        <dsp:cNvPr id="0" name=""/>
        <dsp:cNvSpPr/>
      </dsp:nvSpPr>
      <dsp:spPr>
        <a:xfrm>
          <a:off x="6594717" y="310946"/>
          <a:ext cx="2697838" cy="171312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9667806-BA96-4CB9-BC3D-69D02DB34227}">
      <dsp:nvSpPr>
        <dsp:cNvPr id="0" name=""/>
        <dsp:cNvSpPr/>
      </dsp:nvSpPr>
      <dsp:spPr>
        <a:xfrm>
          <a:off x="6894477" y="595718"/>
          <a:ext cx="2697838" cy="171312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he-IL" sz="2600" kern="1200" dirty="0"/>
            <a:t>תרגום המערכת יהיה מקבצי </a:t>
          </a:r>
          <a:r>
            <a:rPr lang="en-US" sz="2600" b="1" kern="1200" dirty="0"/>
            <a:t>JSON</a:t>
          </a:r>
          <a:r>
            <a:rPr lang="he-IL" sz="2600" kern="1200" dirty="0"/>
            <a:t> לטבלת פעולות</a:t>
          </a:r>
          <a:endParaRPr lang="en-US" sz="2600" kern="1200" dirty="0"/>
        </a:p>
      </dsp:txBody>
      <dsp:txXfrm>
        <a:off x="6944653" y="645894"/>
        <a:ext cx="2597486" cy="161277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208932"/>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766005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60918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567456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573909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809446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hyperlink" Target="https://gamma.app"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hyperlink" Target="https://gamma.ap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2.pn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26742"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 y="2949"/>
            <a:ext cx="14626742" cy="8229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תמונה 13">
            <a:extLst>
              <a:ext uri="{FF2B5EF4-FFF2-40B4-BE49-F238E27FC236}">
                <a16:creationId xmlns:a16="http://schemas.microsoft.com/office/drawing/2014/main" id="{3543D7F4-8D42-1A7E-1515-B849DE5C2D27}"/>
              </a:ext>
            </a:extLst>
          </p:cNvPr>
          <p:cNvPicPr>
            <a:picLocks noChangeAspect="1"/>
          </p:cNvPicPr>
          <p:nvPr/>
        </p:nvPicPr>
        <p:blipFill>
          <a:blip r:embed="rId3">
            <a:alphaModFix amt="40000"/>
          </a:blip>
          <a:srcRect t="15442" r="-1" b="3806"/>
          <a:stretch/>
        </p:blipFill>
        <p:spPr>
          <a:xfrm>
            <a:off x="179179" y="88178"/>
            <a:ext cx="10140380" cy="8229590"/>
          </a:xfrm>
          <a:prstGeom prst="rect">
            <a:avLst/>
          </a:prstGeom>
        </p:spPr>
      </p:pic>
      <p:sp>
        <p:nvSpPr>
          <p:cNvPr id="5" name="Text 1"/>
          <p:cNvSpPr/>
          <p:nvPr/>
        </p:nvSpPr>
        <p:spPr>
          <a:xfrm>
            <a:off x="939560" y="269515"/>
            <a:ext cx="7733886" cy="274721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b="1" kern="1200" dirty="0">
                <a:solidFill>
                  <a:srgbClr val="FFFFFF"/>
                </a:solidFill>
                <a:latin typeface="+mj-lt"/>
                <a:ea typeface="+mj-ea"/>
                <a:cs typeface="+mj-cs"/>
              </a:rPr>
              <a:t>SNAKE </a:t>
            </a:r>
            <a:r>
              <a:rPr lang="en-US" sz="5400" dirty="0">
                <a:solidFill>
                  <a:schemeClr val="bg1">
                    <a:lumMod val="95000"/>
                  </a:schemeClr>
                </a:solidFill>
              </a:rPr>
              <a:t>OnShape Analytics</a:t>
            </a:r>
            <a:endParaRPr lang="en-US" sz="5400" b="1" kern="1200" dirty="0">
              <a:solidFill>
                <a:schemeClr val="bg1">
                  <a:lumMod val="95000"/>
                </a:schemeClr>
              </a:solidFill>
              <a:latin typeface="+mj-lt"/>
              <a:ea typeface="+mj-ea"/>
              <a:cs typeface="+mj-cs"/>
            </a:endParaRPr>
          </a:p>
          <a:p>
            <a:pPr marL="0" indent="0">
              <a:lnSpc>
                <a:spcPct val="90000"/>
              </a:lnSpc>
              <a:spcBef>
                <a:spcPct val="0"/>
              </a:spcBef>
              <a:spcAft>
                <a:spcPts val="600"/>
              </a:spcAft>
            </a:pPr>
            <a:r>
              <a:rPr lang="en-US" sz="5300" b="1" kern="1200" dirty="0">
                <a:solidFill>
                  <a:srgbClr val="FFFFFF"/>
                </a:solidFill>
                <a:latin typeface="+mj-lt"/>
                <a:ea typeface="+mj-ea"/>
                <a:cs typeface="+mj-cs"/>
              </a:rPr>
              <a:t> </a:t>
            </a:r>
          </a:p>
        </p:txBody>
      </p:sp>
      <p:sp>
        <p:nvSpPr>
          <p:cNvPr id="12" name="AutoShape 4" descr="A clean and simple illustration of a team of five people working together in a modern office. The five team members are seated at a large, shared desk, each with their own laptops. The illustration focuses on the interaction between the team members, with some of them discussing ideas and others focused on their screens. The environment is minimalistic with clear lines, neutral colors, and a few potted plants in the background. The overall mood is collaborative and professional.">
            <a:extLst>
              <a:ext uri="{FF2B5EF4-FFF2-40B4-BE49-F238E27FC236}">
                <a16:creationId xmlns:a16="http://schemas.microsoft.com/office/drawing/2014/main" id="{139E4C17-7B02-AC8A-08F9-09C91E27F539}"/>
              </a:ext>
            </a:extLst>
          </p:cNvPr>
          <p:cNvSpPr>
            <a:spLocks noChangeAspect="1" noChangeArrowheads="1"/>
          </p:cNvSpPr>
          <p:nvPr/>
        </p:nvSpPr>
        <p:spPr bwMode="auto">
          <a:xfrm>
            <a:off x="7162800" y="396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3" name="Image 0" descr="preencoded.png">
            <a:extLst>
              <a:ext uri="{FF2B5EF4-FFF2-40B4-BE49-F238E27FC236}">
                <a16:creationId xmlns:a16="http://schemas.microsoft.com/office/drawing/2014/main" id="{9E5BDAFD-11AF-A875-7BDE-A81530B646CA}"/>
              </a:ext>
            </a:extLst>
          </p:cNvPr>
          <p:cNvPicPr>
            <a:picLocks noChangeAspect="1"/>
          </p:cNvPicPr>
          <p:nvPr/>
        </p:nvPicPr>
        <p:blipFill>
          <a:blip r:embed="rId4"/>
          <a:srcRect t="7220" r="-2" b="29442"/>
          <a:stretch/>
        </p:blipFill>
        <p:spPr>
          <a:xfrm rot="16200000">
            <a:off x="8259562" y="1887585"/>
            <a:ext cx="8411846" cy="4630778"/>
          </a:xfrm>
          <a:prstGeom prst="rect">
            <a:avLst/>
          </a:prstGeom>
        </p:spPr>
      </p:pic>
      <p:sp>
        <p:nvSpPr>
          <p:cNvPr id="6" name="Text 1">
            <a:extLst>
              <a:ext uri="{FF2B5EF4-FFF2-40B4-BE49-F238E27FC236}">
                <a16:creationId xmlns:a16="http://schemas.microsoft.com/office/drawing/2014/main" id="{C5514507-32B3-EA2B-FC95-EA27783D9B04}"/>
              </a:ext>
            </a:extLst>
          </p:cNvPr>
          <p:cNvSpPr/>
          <p:nvPr/>
        </p:nvSpPr>
        <p:spPr>
          <a:xfrm>
            <a:off x="10150095" y="3828527"/>
            <a:ext cx="4968585" cy="4123377"/>
          </a:xfrm>
          <a:prstGeom prst="rect">
            <a:avLst/>
          </a:prstGeom>
        </p:spPr>
        <p:txBody>
          <a:bodyPr vert="horz" lIns="91440" tIns="45720" rIns="91440" bIns="45720" rtlCol="0" anchor="b">
            <a:normAutofit/>
          </a:bodyPr>
          <a:lstStyle/>
          <a:p>
            <a:pPr marL="0" indent="0">
              <a:lnSpc>
                <a:spcPct val="90000"/>
              </a:lnSpc>
              <a:spcBef>
                <a:spcPct val="0"/>
              </a:spcBef>
              <a:spcAft>
                <a:spcPts val="600"/>
              </a:spcAft>
            </a:pPr>
            <a:r>
              <a:rPr lang="en-US" sz="2800" b="1" dirty="0">
                <a:solidFill>
                  <a:srgbClr val="FFFFFF"/>
                </a:solidFill>
                <a:latin typeface="+mj-lt"/>
                <a:ea typeface="+mj-ea"/>
                <a:cs typeface="+mj-cs"/>
              </a:rPr>
              <a:t>Alon Barak – 207758525</a:t>
            </a:r>
          </a:p>
          <a:p>
            <a:pPr marL="0" indent="0">
              <a:lnSpc>
                <a:spcPct val="90000"/>
              </a:lnSpc>
              <a:spcBef>
                <a:spcPct val="0"/>
              </a:spcBef>
              <a:spcAft>
                <a:spcPts val="600"/>
              </a:spcAft>
            </a:pPr>
            <a:r>
              <a:rPr lang="en-US" sz="2800" b="1" dirty="0">
                <a:solidFill>
                  <a:srgbClr val="FFFFFF"/>
                </a:solidFill>
                <a:latin typeface="+mj-lt"/>
                <a:ea typeface="+mj-ea"/>
                <a:cs typeface="+mj-cs"/>
              </a:rPr>
              <a:t>Reemy Halabi –322781550</a:t>
            </a:r>
          </a:p>
          <a:p>
            <a:pPr>
              <a:lnSpc>
                <a:spcPct val="90000"/>
              </a:lnSpc>
              <a:spcBef>
                <a:spcPct val="0"/>
              </a:spcBef>
              <a:spcAft>
                <a:spcPts val="600"/>
              </a:spcAft>
            </a:pPr>
            <a:r>
              <a:rPr lang="en-US" sz="2800" b="1" dirty="0">
                <a:solidFill>
                  <a:srgbClr val="FFFFFF"/>
                </a:solidFill>
                <a:latin typeface="+mj-lt"/>
                <a:ea typeface="+mj-ea"/>
                <a:cs typeface="+mj-cs"/>
              </a:rPr>
              <a:t>Ronen </a:t>
            </a:r>
            <a:r>
              <a:rPr lang="en-US" sz="2800" b="1">
                <a:solidFill>
                  <a:srgbClr val="FFFFFF"/>
                </a:solidFill>
                <a:latin typeface="+mj-lt"/>
                <a:ea typeface="+mj-ea"/>
                <a:cs typeface="+mj-cs"/>
              </a:rPr>
              <a:t>Fridman</a:t>
            </a:r>
            <a:r>
              <a:rPr lang="en-US" sz="2800" b="1" dirty="0">
                <a:solidFill>
                  <a:srgbClr val="FFFFFF"/>
                </a:solidFill>
                <a:latin typeface="+mj-lt"/>
                <a:ea typeface="+mj-ea"/>
                <a:cs typeface="+mj-cs"/>
              </a:rPr>
              <a:t>-</a:t>
            </a:r>
            <a:r>
              <a:rPr lang="he-IL" sz="2800" dirty="0">
                <a:solidFill>
                  <a:srgbClr val="FFFFFF"/>
                </a:solidFill>
                <a:latin typeface="+mj-lt"/>
                <a:ea typeface="+mj-ea"/>
                <a:cs typeface="+mj-cs"/>
              </a:rPr>
              <a:t>203483953</a:t>
            </a:r>
            <a:endParaRPr lang="en-US" sz="2800" dirty="0">
              <a:solidFill>
                <a:srgbClr val="FFFFFF"/>
              </a:solidFill>
              <a:latin typeface="+mj-lt"/>
              <a:ea typeface="+mj-ea"/>
              <a:cs typeface="+mj-cs"/>
            </a:endParaRPr>
          </a:p>
          <a:p>
            <a:pPr>
              <a:lnSpc>
                <a:spcPct val="90000"/>
              </a:lnSpc>
              <a:spcBef>
                <a:spcPct val="0"/>
              </a:spcBef>
              <a:spcAft>
                <a:spcPts val="600"/>
              </a:spcAft>
            </a:pPr>
            <a:r>
              <a:rPr lang="en-US" sz="2800" b="1" dirty="0">
                <a:solidFill>
                  <a:srgbClr val="FFFFFF"/>
                </a:solidFill>
                <a:latin typeface="+mj-lt"/>
                <a:ea typeface="+mj-ea"/>
                <a:cs typeface="+mj-cs"/>
              </a:rPr>
              <a:t>Alex Baboshin –310926415</a:t>
            </a:r>
          </a:p>
          <a:p>
            <a:pPr marL="0" indent="0">
              <a:lnSpc>
                <a:spcPct val="90000"/>
              </a:lnSpc>
              <a:spcBef>
                <a:spcPct val="0"/>
              </a:spcBef>
              <a:spcAft>
                <a:spcPts val="600"/>
              </a:spcAft>
            </a:pPr>
            <a:r>
              <a:rPr lang="en-US" sz="2800" b="1" dirty="0">
                <a:solidFill>
                  <a:srgbClr val="FFFFFF"/>
                </a:solidFill>
                <a:latin typeface="+mj-lt"/>
                <a:ea typeface="+mj-ea"/>
                <a:cs typeface="+mj-cs"/>
              </a:rPr>
              <a:t>Shai Osmo –318370285</a:t>
            </a:r>
          </a:p>
          <a:p>
            <a:pPr marL="0" indent="0">
              <a:lnSpc>
                <a:spcPct val="90000"/>
              </a:lnSpc>
              <a:spcBef>
                <a:spcPct val="0"/>
              </a:spcBef>
              <a:spcAft>
                <a:spcPts val="600"/>
              </a:spcAft>
            </a:pPr>
            <a:r>
              <a:rPr lang="en-US" sz="2800" b="1" dirty="0">
                <a:solidFill>
                  <a:srgbClr val="FFFFFF"/>
                </a:solidFill>
                <a:latin typeface="+mj-lt"/>
                <a:ea typeface="+mj-ea"/>
                <a:cs typeface="+mj-cs"/>
              </a:rPr>
              <a:t>Dima simon-321375388</a:t>
            </a:r>
          </a:p>
          <a:p>
            <a:pPr marL="0" indent="0">
              <a:lnSpc>
                <a:spcPct val="90000"/>
              </a:lnSpc>
              <a:spcBef>
                <a:spcPct val="0"/>
              </a:spcBef>
              <a:spcAft>
                <a:spcPts val="600"/>
              </a:spcAft>
            </a:pPr>
            <a:endParaRPr lang="en-US" sz="5300" b="1" kern="1200" dirty="0">
              <a:solidFill>
                <a:srgbClr val="FFFFFF"/>
              </a:solidFill>
              <a:latin typeface="+mj-lt"/>
              <a:ea typeface="+mj-ea"/>
              <a:cs typeface="+mj-cs"/>
            </a:endParaRPr>
          </a:p>
        </p:txBody>
      </p:sp>
      <p:pic>
        <p:nvPicPr>
          <p:cNvPr id="2" name="Picture 1">
            <a:extLst>
              <a:ext uri="{FF2B5EF4-FFF2-40B4-BE49-F238E27FC236}">
                <a16:creationId xmlns:a16="http://schemas.microsoft.com/office/drawing/2014/main" id="{EA5F94CA-889E-7ADD-AAAC-681DA0ED9574}"/>
              </a:ext>
            </a:extLst>
          </p:cNvPr>
          <p:cNvPicPr>
            <a:picLocks noChangeAspect="1"/>
          </p:cNvPicPr>
          <p:nvPr/>
        </p:nvPicPr>
        <p:blipFill>
          <a:blip r:embed="rId5"/>
          <a:stretch>
            <a:fillRect/>
          </a:stretch>
        </p:blipFill>
        <p:spPr>
          <a:xfrm>
            <a:off x="2377685" y="2816503"/>
            <a:ext cx="4630779" cy="463077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58793"/>
            <a:ext cx="14630400" cy="8229600"/>
          </a:xfrm>
          <a:prstGeom prst="rect">
            <a:avLst/>
          </a:prstGeom>
          <a:solidFill>
            <a:srgbClr val="112836"/>
          </a:solidFill>
          <a:ln/>
        </p:spPr>
        <p:txBody>
          <a:bodyPr/>
          <a:lstStyle/>
          <a:p>
            <a:endParaRPr lang="he-IL" dirty="0"/>
          </a:p>
        </p:txBody>
      </p:sp>
      <p:sp>
        <p:nvSpPr>
          <p:cNvPr id="5" name="Text 1"/>
          <p:cNvSpPr/>
          <p:nvPr/>
        </p:nvSpPr>
        <p:spPr>
          <a:xfrm>
            <a:off x="3233666" y="719256"/>
            <a:ext cx="7699772" cy="1213723"/>
          </a:xfrm>
          <a:prstGeom prst="rect">
            <a:avLst/>
          </a:prstGeom>
          <a:noFill/>
          <a:ln/>
        </p:spPr>
        <p:txBody>
          <a:bodyPr wrap="square" rtlCol="0" anchor="t"/>
          <a:lstStyle/>
          <a:p>
            <a:pPr marL="0" indent="0">
              <a:lnSpc>
                <a:spcPts val="4778"/>
              </a:lnSpc>
              <a:buNone/>
            </a:pPr>
            <a:r>
              <a:rPr lang="en-US" sz="4400" b="1" dirty="0">
                <a:solidFill>
                  <a:srgbClr val="FFFFFF"/>
                </a:solidFill>
                <a:latin typeface="Unbounded" pitchFamily="34" charset="0"/>
                <a:ea typeface="Unbounded" pitchFamily="34" charset="-122"/>
                <a:cs typeface="Unbounded" pitchFamily="34" charset="-120"/>
              </a:rPr>
              <a:t>Team Statistics Page</a:t>
            </a:r>
            <a:endParaRPr lang="en-US" sz="4400" b="1" dirty="0"/>
          </a:p>
        </p:txBody>
      </p:sp>
      <p:sp>
        <p:nvSpPr>
          <p:cNvPr id="20" name="Text 16"/>
          <p:cNvSpPr/>
          <p:nvPr/>
        </p:nvSpPr>
        <p:spPr>
          <a:xfrm>
            <a:off x="722114" y="2111335"/>
            <a:ext cx="2996446" cy="303371"/>
          </a:xfrm>
          <a:prstGeom prst="rect">
            <a:avLst/>
          </a:prstGeom>
          <a:noFill/>
          <a:ln/>
        </p:spPr>
        <p:txBody>
          <a:bodyPr wrap="none" rtlCol="0" anchor="t"/>
          <a:lstStyle/>
          <a:p>
            <a:pPr marL="0" indent="0" algn="l">
              <a:lnSpc>
                <a:spcPts val="2389"/>
              </a:lnSpc>
              <a:buNone/>
            </a:pPr>
            <a:r>
              <a:rPr lang="en-US" sz="2800" b="1" u="sng" dirty="0">
                <a:solidFill>
                  <a:srgbClr val="CAD6DE"/>
                </a:solidFill>
                <a:latin typeface="Unbounded" pitchFamily="34" charset="0"/>
                <a:ea typeface="Unbounded" pitchFamily="34" charset="-122"/>
                <a:cs typeface="Unbounded" pitchFamily="34" charset="-120"/>
              </a:rPr>
              <a:t>Action Counts</a:t>
            </a:r>
            <a:endParaRPr lang="en-US" sz="2800" b="1" u="sng" dirty="0"/>
          </a:p>
        </p:txBody>
      </p:sp>
      <p:sp>
        <p:nvSpPr>
          <p:cNvPr id="21" name="Text 17"/>
          <p:cNvSpPr/>
          <p:nvPr/>
        </p:nvSpPr>
        <p:spPr>
          <a:xfrm>
            <a:off x="722114" y="2664975"/>
            <a:ext cx="8897374" cy="660083"/>
          </a:xfrm>
          <a:prstGeom prst="rect">
            <a:avLst/>
          </a:prstGeom>
          <a:noFill/>
          <a:ln/>
        </p:spPr>
        <p:txBody>
          <a:bodyPr wrap="square" rtlCol="0" anchor="t"/>
          <a:lstStyle/>
          <a:p>
            <a:pPr marL="0" indent="0" algn="r" rtl="1">
              <a:lnSpc>
                <a:spcPts val="2599"/>
              </a:lnSpc>
              <a:buNone/>
            </a:pPr>
            <a:r>
              <a:rPr lang="he-IL" sz="2400" dirty="0">
                <a:solidFill>
                  <a:schemeClr val="bg1">
                    <a:lumMod val="95000"/>
                  </a:schemeClr>
                </a:solidFill>
              </a:rPr>
              <a:t>ניתוח התדירות של פעולות שונות של המשתמשים, מה שמאפשר לזהות דפוסים ולמטב את זרימות העבודה בפרויקט.</a:t>
            </a:r>
            <a:endParaRPr lang="en-US" sz="2400" dirty="0">
              <a:solidFill>
                <a:schemeClr val="bg1">
                  <a:lumMod val="95000"/>
                </a:schemeClr>
              </a:solidFill>
            </a:endParaRPr>
          </a:p>
        </p:txBody>
      </p:sp>
      <p:pic>
        <p:nvPicPr>
          <p:cNvPr id="24" name="תמונה 23" descr="תמונה שמכילה טקסט, צילום מסך, מספר, עלילה&#10;&#10;התיאור נוצר באופן אוטומטי">
            <a:extLst>
              <a:ext uri="{FF2B5EF4-FFF2-40B4-BE49-F238E27FC236}">
                <a16:creationId xmlns:a16="http://schemas.microsoft.com/office/drawing/2014/main" id="{81ADCD9C-4C7B-BABF-0EF2-4BECBD883500}"/>
              </a:ext>
            </a:extLst>
          </p:cNvPr>
          <p:cNvPicPr>
            <a:picLocks noChangeAspect="1"/>
          </p:cNvPicPr>
          <p:nvPr/>
        </p:nvPicPr>
        <p:blipFill>
          <a:blip r:embed="rId4"/>
          <a:stretch>
            <a:fillRect/>
          </a:stretch>
        </p:blipFill>
        <p:spPr>
          <a:xfrm>
            <a:off x="2803208" y="3615154"/>
            <a:ext cx="7915275" cy="4324350"/>
          </a:xfrm>
          <a:prstGeom prst="rect">
            <a:avLst/>
          </a:prstGeom>
        </p:spPr>
      </p:pic>
      <p:pic>
        <p:nvPicPr>
          <p:cNvPr id="4" name="Graphic 3" descr="Bar chart with solid fill">
            <a:extLst>
              <a:ext uri="{FF2B5EF4-FFF2-40B4-BE49-F238E27FC236}">
                <a16:creationId xmlns:a16="http://schemas.microsoft.com/office/drawing/2014/main" id="{9A495534-692B-BC4E-FAAE-EFA92C8877D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22722" y="512377"/>
            <a:ext cx="1348132" cy="100652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15459"/>
            <a:ext cx="14630400" cy="8229600"/>
          </a:xfrm>
          <a:prstGeom prst="rect">
            <a:avLst/>
          </a:prstGeom>
          <a:solidFill>
            <a:srgbClr val="112836"/>
          </a:solidFill>
          <a:ln/>
        </p:spPr>
        <p:txBody>
          <a:bodyPr/>
          <a:lstStyle/>
          <a:p>
            <a:endParaRPr lang="he-IL" dirty="0"/>
          </a:p>
        </p:txBody>
      </p:sp>
      <p:sp>
        <p:nvSpPr>
          <p:cNvPr id="5" name="Text 1"/>
          <p:cNvSpPr/>
          <p:nvPr/>
        </p:nvSpPr>
        <p:spPr>
          <a:xfrm>
            <a:off x="245326" y="875373"/>
            <a:ext cx="7699772" cy="1213723"/>
          </a:xfrm>
          <a:prstGeom prst="rect">
            <a:avLst/>
          </a:prstGeom>
          <a:noFill/>
          <a:ln/>
        </p:spPr>
        <p:txBody>
          <a:bodyPr wrap="square" rtlCol="0" anchor="t"/>
          <a:lstStyle/>
          <a:p>
            <a:pPr marL="0" indent="0">
              <a:lnSpc>
                <a:spcPts val="4778"/>
              </a:lnSpc>
              <a:buNone/>
            </a:pPr>
            <a:r>
              <a:rPr lang="en-US" sz="4400" b="1" dirty="0">
                <a:solidFill>
                  <a:srgbClr val="FFFFFF"/>
                </a:solidFill>
                <a:latin typeface="Unbounded" pitchFamily="34" charset="0"/>
                <a:ea typeface="Unbounded" pitchFamily="34" charset="-122"/>
                <a:cs typeface="Unbounded" pitchFamily="34" charset="-120"/>
              </a:rPr>
              <a:t>Insightful Project Analytics</a:t>
            </a:r>
            <a:endParaRPr lang="en-US" sz="4400" b="1" dirty="0"/>
          </a:p>
        </p:txBody>
      </p:sp>
      <p:pic>
        <p:nvPicPr>
          <p:cNvPr id="7" name="תמונה 6" descr="תמונה שמכילה טקסט, צילום מסך, מלבן, מספר&#10;&#10;התיאור נוצר באופן אוטומטי">
            <a:extLst>
              <a:ext uri="{FF2B5EF4-FFF2-40B4-BE49-F238E27FC236}">
                <a16:creationId xmlns:a16="http://schemas.microsoft.com/office/drawing/2014/main" id="{F51160A3-3D7D-6078-8A06-BA00AEB526E3}"/>
              </a:ext>
            </a:extLst>
          </p:cNvPr>
          <p:cNvPicPr>
            <a:picLocks noChangeAspect="1"/>
          </p:cNvPicPr>
          <p:nvPr/>
        </p:nvPicPr>
        <p:blipFill>
          <a:blip r:embed="rId4"/>
          <a:stretch>
            <a:fillRect/>
          </a:stretch>
        </p:blipFill>
        <p:spPr>
          <a:xfrm>
            <a:off x="6984961" y="613730"/>
            <a:ext cx="7511625" cy="7439657"/>
          </a:xfrm>
          <a:prstGeom prst="rect">
            <a:avLst/>
          </a:prstGeom>
        </p:spPr>
      </p:pic>
      <p:sp>
        <p:nvSpPr>
          <p:cNvPr id="8" name="Text 17">
            <a:extLst>
              <a:ext uri="{FF2B5EF4-FFF2-40B4-BE49-F238E27FC236}">
                <a16:creationId xmlns:a16="http://schemas.microsoft.com/office/drawing/2014/main" id="{EF4996FD-657C-1CB1-64A0-1C77F45A4459}"/>
              </a:ext>
            </a:extLst>
          </p:cNvPr>
          <p:cNvSpPr/>
          <p:nvPr/>
        </p:nvSpPr>
        <p:spPr>
          <a:xfrm>
            <a:off x="808074" y="3673475"/>
            <a:ext cx="5470178" cy="660083"/>
          </a:xfrm>
          <a:prstGeom prst="rect">
            <a:avLst/>
          </a:prstGeom>
          <a:noFill/>
          <a:ln/>
        </p:spPr>
        <p:txBody>
          <a:bodyPr wrap="square" rtlCol="0" anchor="t"/>
          <a:lstStyle/>
          <a:p>
            <a:pPr marL="0" indent="0" algn="r" rtl="1">
              <a:lnSpc>
                <a:spcPts val="2599"/>
              </a:lnSpc>
              <a:buNone/>
            </a:pPr>
            <a:r>
              <a:rPr lang="he-IL" sz="2400" dirty="0">
                <a:solidFill>
                  <a:schemeClr val="bg1"/>
                </a:solidFill>
              </a:rPr>
              <a:t>גרף המתאר לכל מטלה כמה פעולות ביצע כל משתמש, ניתן לסנן את הגרף לפי המשתמשים הרצויים.</a:t>
            </a:r>
            <a:endParaRPr lang="en-US" sz="2400" dirty="0">
              <a:solidFill>
                <a:schemeClr val="bg1"/>
              </a:solidFill>
            </a:endParaRPr>
          </a:p>
        </p:txBody>
      </p:sp>
      <p:sp>
        <p:nvSpPr>
          <p:cNvPr id="9" name="Text 11">
            <a:extLst>
              <a:ext uri="{FF2B5EF4-FFF2-40B4-BE49-F238E27FC236}">
                <a16:creationId xmlns:a16="http://schemas.microsoft.com/office/drawing/2014/main" id="{51747EB8-08C6-A78E-EE1F-AB704DBD0C7C}"/>
              </a:ext>
            </a:extLst>
          </p:cNvPr>
          <p:cNvSpPr/>
          <p:nvPr/>
        </p:nvSpPr>
        <p:spPr>
          <a:xfrm>
            <a:off x="245326" y="2905676"/>
            <a:ext cx="2427327" cy="303371"/>
          </a:xfrm>
          <a:prstGeom prst="rect">
            <a:avLst/>
          </a:prstGeom>
          <a:noFill/>
          <a:ln/>
        </p:spPr>
        <p:txBody>
          <a:bodyPr wrap="none" rtlCol="0" anchor="t"/>
          <a:lstStyle/>
          <a:p>
            <a:pPr marL="0" indent="0" algn="l">
              <a:lnSpc>
                <a:spcPts val="2389"/>
              </a:lnSpc>
              <a:buNone/>
            </a:pPr>
            <a:r>
              <a:rPr lang="en-US" sz="2800" b="1" u="sng" dirty="0">
                <a:solidFill>
                  <a:schemeClr val="bg1"/>
                </a:solidFill>
              </a:rPr>
              <a:t>User contribution</a:t>
            </a:r>
          </a:p>
        </p:txBody>
      </p:sp>
    </p:spTree>
    <p:extLst>
      <p:ext uri="{BB962C8B-B14F-4D97-AF65-F5344CB8AC3E}">
        <p14:creationId xmlns:p14="http://schemas.microsoft.com/office/powerpoint/2010/main" val="19943827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Text 1"/>
          <p:cNvSpPr/>
          <p:nvPr/>
        </p:nvSpPr>
        <p:spPr>
          <a:xfrm>
            <a:off x="833914" y="655439"/>
            <a:ext cx="11284934" cy="1401604"/>
          </a:xfrm>
          <a:prstGeom prst="rect">
            <a:avLst/>
          </a:prstGeom>
          <a:noFill/>
          <a:ln/>
        </p:spPr>
        <p:txBody>
          <a:bodyPr wrap="square" rtlCol="0" anchor="t"/>
          <a:lstStyle/>
          <a:p>
            <a:pPr marL="0" indent="0">
              <a:lnSpc>
                <a:spcPts val="5518"/>
              </a:lnSpc>
              <a:buNone/>
            </a:pPr>
            <a:r>
              <a:rPr lang="en-US" sz="4415" b="1" dirty="0">
                <a:solidFill>
                  <a:srgbClr val="FFFFFF"/>
                </a:solidFill>
                <a:latin typeface="Unbounded" pitchFamily="34" charset="0"/>
                <a:ea typeface="Unbounded" pitchFamily="34" charset="-122"/>
                <a:cs typeface="Unbounded" pitchFamily="34" charset="-120"/>
              </a:rPr>
              <a:t>Stay Ahead with Proactive Notifications</a:t>
            </a:r>
            <a:endParaRPr lang="en-US" sz="4415" b="1" dirty="0"/>
          </a:p>
        </p:txBody>
      </p:sp>
      <p:sp>
        <p:nvSpPr>
          <p:cNvPr id="9" name="Text 5"/>
          <p:cNvSpPr/>
          <p:nvPr/>
        </p:nvSpPr>
        <p:spPr>
          <a:xfrm>
            <a:off x="1608177" y="3525798"/>
            <a:ext cx="2844760" cy="2286714"/>
          </a:xfrm>
          <a:prstGeom prst="rect">
            <a:avLst/>
          </a:prstGeom>
          <a:noFill/>
          <a:ln/>
        </p:spPr>
        <p:txBody>
          <a:bodyPr wrap="square" rtlCol="0" anchor="t"/>
          <a:lstStyle/>
          <a:p>
            <a:pPr marL="0" indent="0">
              <a:lnSpc>
                <a:spcPts val="3002"/>
              </a:lnSpc>
              <a:buNone/>
            </a:pPr>
            <a:endParaRPr lang="en-US" sz="1876" dirty="0"/>
          </a:p>
        </p:txBody>
      </p:sp>
      <p:sp>
        <p:nvSpPr>
          <p:cNvPr id="13" name="Text 9"/>
          <p:cNvSpPr/>
          <p:nvPr/>
        </p:nvSpPr>
        <p:spPr>
          <a:xfrm>
            <a:off x="833914" y="2199918"/>
            <a:ext cx="6834973" cy="1401604"/>
          </a:xfrm>
          <a:prstGeom prst="rect">
            <a:avLst/>
          </a:prstGeom>
          <a:noFill/>
          <a:ln/>
        </p:spPr>
        <p:txBody>
          <a:bodyPr wrap="square" rtlCol="0" anchor="t"/>
          <a:lstStyle/>
          <a:p>
            <a:pPr marL="0" indent="0">
              <a:lnSpc>
                <a:spcPts val="3002"/>
              </a:lnSpc>
              <a:buNone/>
            </a:pPr>
            <a:endParaRPr lang="en-US" sz="1876" dirty="0"/>
          </a:p>
        </p:txBody>
      </p:sp>
      <p:sp>
        <p:nvSpPr>
          <p:cNvPr id="16" name="Text 12"/>
          <p:cNvSpPr/>
          <p:nvPr/>
        </p:nvSpPr>
        <p:spPr>
          <a:xfrm>
            <a:off x="833914" y="1667857"/>
            <a:ext cx="2986445" cy="350282"/>
          </a:xfrm>
          <a:prstGeom prst="rect">
            <a:avLst/>
          </a:prstGeom>
          <a:noFill/>
          <a:ln/>
        </p:spPr>
        <p:txBody>
          <a:bodyPr wrap="none" rtlCol="0" anchor="t"/>
          <a:lstStyle/>
          <a:p>
            <a:pPr marL="0" indent="0">
              <a:lnSpc>
                <a:spcPts val="2759"/>
              </a:lnSpc>
              <a:buNone/>
            </a:pPr>
            <a:r>
              <a:rPr lang="en-US" sz="2400" b="1" u="sng" dirty="0">
                <a:solidFill>
                  <a:srgbClr val="CAD6DE"/>
                </a:solidFill>
                <a:latin typeface="Unbounded" pitchFamily="34" charset="0"/>
                <a:ea typeface="Unbounded" pitchFamily="34" charset="-122"/>
                <a:cs typeface="Unbounded" pitchFamily="34" charset="-120"/>
              </a:rPr>
              <a:t>Prompt Response</a:t>
            </a:r>
            <a:endParaRPr lang="en-US" sz="2400" b="1" u="sng" dirty="0"/>
          </a:p>
        </p:txBody>
      </p:sp>
      <p:sp>
        <p:nvSpPr>
          <p:cNvPr id="17" name="Text 13"/>
          <p:cNvSpPr/>
          <p:nvPr/>
        </p:nvSpPr>
        <p:spPr>
          <a:xfrm>
            <a:off x="833914" y="2172757"/>
            <a:ext cx="9431876" cy="762238"/>
          </a:xfrm>
          <a:prstGeom prst="rect">
            <a:avLst/>
          </a:prstGeom>
          <a:noFill/>
          <a:ln/>
        </p:spPr>
        <p:txBody>
          <a:bodyPr wrap="square" rtlCol="0" anchor="t"/>
          <a:lstStyle/>
          <a:p>
            <a:pPr marL="0" indent="0" algn="r" rtl="1">
              <a:lnSpc>
                <a:spcPts val="3002"/>
              </a:lnSpc>
              <a:buNone/>
            </a:pPr>
            <a:r>
              <a:rPr lang="he-IL" sz="2400" dirty="0">
                <a:solidFill>
                  <a:srgbClr val="CAD6DE"/>
                </a:solidFill>
                <a:latin typeface="Cabin" pitchFamily="34" charset="0"/>
                <a:ea typeface="Cabin" pitchFamily="34" charset="-122"/>
              </a:rPr>
              <a:t>מערכת התראות יזומות, ניתן להתמודד במהירות עם אתגרים ולשמור על המומנטום של הפרויקט</a:t>
            </a:r>
            <a:endParaRPr lang="en-US" sz="2400" dirty="0"/>
          </a:p>
        </p:txBody>
      </p:sp>
      <p:pic>
        <p:nvPicPr>
          <p:cNvPr id="18" name="Image 2"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4" name="Picture 3">
            <a:extLst>
              <a:ext uri="{FF2B5EF4-FFF2-40B4-BE49-F238E27FC236}">
                <a16:creationId xmlns:a16="http://schemas.microsoft.com/office/drawing/2014/main" id="{AE21DC8A-E4CD-2B5B-2670-94157F22D38C}"/>
              </a:ext>
            </a:extLst>
          </p:cNvPr>
          <p:cNvPicPr>
            <a:picLocks noChangeAspect="1"/>
          </p:cNvPicPr>
          <p:nvPr/>
        </p:nvPicPr>
        <p:blipFill>
          <a:blip r:embed="rId6"/>
          <a:stretch>
            <a:fillRect/>
          </a:stretch>
        </p:blipFill>
        <p:spPr>
          <a:xfrm>
            <a:off x="3030557" y="3525798"/>
            <a:ext cx="8963245" cy="724953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he-IL"/>
          </a:p>
        </p:txBody>
      </p:sp>
      <p:pic>
        <p:nvPicPr>
          <p:cNvPr id="4" name="Image 1" descr="preencoded.png"/>
          <p:cNvPicPr>
            <a:picLocks noChangeAspect="1"/>
          </p:cNvPicPr>
          <p:nvPr/>
        </p:nvPicPr>
        <p:blipFill>
          <a:blip r:embed="rId4"/>
          <a:stretch>
            <a:fillRect/>
          </a:stretch>
        </p:blipFill>
        <p:spPr>
          <a:xfrm>
            <a:off x="0" y="-14169"/>
            <a:ext cx="14630400" cy="2989421"/>
          </a:xfrm>
          <a:prstGeom prst="rect">
            <a:avLst/>
          </a:prstGeom>
        </p:spPr>
      </p:pic>
      <p:sp>
        <p:nvSpPr>
          <p:cNvPr id="5" name="Text 1"/>
          <p:cNvSpPr/>
          <p:nvPr/>
        </p:nvSpPr>
        <p:spPr>
          <a:xfrm>
            <a:off x="837009" y="3647122"/>
            <a:ext cx="12665750" cy="703302"/>
          </a:xfrm>
          <a:prstGeom prst="rect">
            <a:avLst/>
          </a:prstGeom>
          <a:noFill/>
          <a:ln/>
        </p:spPr>
        <p:txBody>
          <a:bodyPr wrap="none" rtlCol="0" anchor="t"/>
          <a:lstStyle/>
          <a:p>
            <a:pPr marL="0" indent="0">
              <a:lnSpc>
                <a:spcPts val="5539"/>
              </a:lnSpc>
              <a:buNone/>
            </a:pPr>
            <a:r>
              <a:rPr lang="en-US" sz="4431" dirty="0">
                <a:solidFill>
                  <a:srgbClr val="FFFFFF"/>
                </a:solidFill>
                <a:latin typeface="Unbounded" pitchFamily="34" charset="0"/>
                <a:ea typeface="Unbounded" pitchFamily="34" charset="-122"/>
                <a:cs typeface="Unbounded" pitchFamily="34" charset="-120"/>
              </a:rPr>
              <a:t>Intelligent Collaboration with Chatbot</a:t>
            </a:r>
            <a:endParaRPr lang="en-US" sz="4431" dirty="0"/>
          </a:p>
        </p:txBody>
      </p:sp>
      <p:pic>
        <p:nvPicPr>
          <p:cNvPr id="6" name="Image 2" descr="preencoded.png"/>
          <p:cNvPicPr>
            <a:picLocks noChangeAspect="1"/>
          </p:cNvPicPr>
          <p:nvPr/>
        </p:nvPicPr>
        <p:blipFill>
          <a:blip r:embed="rId5"/>
          <a:stretch>
            <a:fillRect/>
          </a:stretch>
        </p:blipFill>
        <p:spPr>
          <a:xfrm>
            <a:off x="4722301" y="4493894"/>
            <a:ext cx="597813" cy="597813"/>
          </a:xfrm>
          <a:prstGeom prst="rect">
            <a:avLst/>
          </a:prstGeom>
        </p:spPr>
      </p:pic>
      <p:sp>
        <p:nvSpPr>
          <p:cNvPr id="7" name="Text 2"/>
          <p:cNvSpPr/>
          <p:nvPr/>
        </p:nvSpPr>
        <p:spPr>
          <a:xfrm>
            <a:off x="837009" y="5546050"/>
            <a:ext cx="2956798" cy="351592"/>
          </a:xfrm>
          <a:prstGeom prst="rect">
            <a:avLst/>
          </a:prstGeom>
          <a:noFill/>
          <a:ln/>
        </p:spPr>
        <p:txBody>
          <a:bodyPr wrap="none" rtlCol="0" anchor="t"/>
          <a:lstStyle/>
          <a:p>
            <a:pPr marL="0" indent="0" algn="l">
              <a:lnSpc>
                <a:spcPts val="2769"/>
              </a:lnSpc>
              <a:buNone/>
            </a:pPr>
            <a:r>
              <a:rPr lang="en-US" sz="2215" dirty="0">
                <a:solidFill>
                  <a:srgbClr val="CAD6DE"/>
                </a:solidFill>
                <a:latin typeface="Unbounded" pitchFamily="34" charset="0"/>
                <a:ea typeface="Unbounded" pitchFamily="34" charset="-122"/>
                <a:cs typeface="Unbounded" pitchFamily="34" charset="-120"/>
              </a:rPr>
              <a:t>Query Assistance</a:t>
            </a:r>
            <a:endParaRPr lang="en-US" sz="2215" dirty="0"/>
          </a:p>
        </p:txBody>
      </p:sp>
      <p:sp>
        <p:nvSpPr>
          <p:cNvPr id="8" name="Text 3"/>
          <p:cNvSpPr/>
          <p:nvPr/>
        </p:nvSpPr>
        <p:spPr>
          <a:xfrm>
            <a:off x="837009" y="6041112"/>
            <a:ext cx="4079557" cy="1530668"/>
          </a:xfrm>
          <a:prstGeom prst="rect">
            <a:avLst/>
          </a:prstGeom>
          <a:noFill/>
          <a:ln/>
        </p:spPr>
        <p:txBody>
          <a:bodyPr wrap="square" rtlCol="0" anchor="t"/>
          <a:lstStyle/>
          <a:p>
            <a:pPr marL="0" indent="0" algn="r" rtl="1">
              <a:lnSpc>
                <a:spcPts val="3013"/>
              </a:lnSpc>
              <a:buNone/>
            </a:pPr>
            <a:r>
              <a:rPr lang="he-IL" sz="1883" dirty="0">
                <a:solidFill>
                  <a:srgbClr val="CAD6DE"/>
                </a:solidFill>
                <a:latin typeface="Cabin" pitchFamily="34" charset="0"/>
                <a:ea typeface="Cabin" pitchFamily="34" charset="-122"/>
              </a:rPr>
              <a:t>הצ'אטבוט שלנו מוכן לענות על שאלותיך לגבי שימוש במערכת למשתמשים חדשים.</a:t>
            </a:r>
            <a:endParaRPr lang="en-US" sz="1883" dirty="0"/>
          </a:p>
        </p:txBody>
      </p:sp>
      <p:pic>
        <p:nvPicPr>
          <p:cNvPr id="10" name="Picture 9">
            <a:extLst>
              <a:ext uri="{FF2B5EF4-FFF2-40B4-BE49-F238E27FC236}">
                <a16:creationId xmlns:a16="http://schemas.microsoft.com/office/drawing/2014/main" id="{583006D1-AF9D-18C8-25D9-98EDA4CA2FB7}"/>
              </a:ext>
            </a:extLst>
          </p:cNvPr>
          <p:cNvPicPr>
            <a:picLocks noChangeAspect="1"/>
          </p:cNvPicPr>
          <p:nvPr/>
        </p:nvPicPr>
        <p:blipFill rotWithShape="1">
          <a:blip r:embed="rId6"/>
          <a:srcRect l="46786" t="16409" r="15455"/>
          <a:stretch/>
        </p:blipFill>
        <p:spPr>
          <a:xfrm>
            <a:off x="9803219" y="1297171"/>
            <a:ext cx="4433482" cy="649900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Text 1"/>
          <p:cNvSpPr/>
          <p:nvPr/>
        </p:nvSpPr>
        <p:spPr>
          <a:xfrm>
            <a:off x="1907803" y="2297399"/>
            <a:ext cx="11284934" cy="1401604"/>
          </a:xfrm>
          <a:prstGeom prst="rect">
            <a:avLst/>
          </a:prstGeom>
          <a:noFill/>
          <a:ln/>
        </p:spPr>
        <p:txBody>
          <a:bodyPr wrap="square" rtlCol="0" anchor="t"/>
          <a:lstStyle/>
          <a:p>
            <a:pPr marL="0" indent="0">
              <a:lnSpc>
                <a:spcPts val="5518"/>
              </a:lnSpc>
              <a:buNone/>
            </a:pPr>
            <a:endParaRPr lang="en-US" sz="4415" b="1" dirty="0"/>
          </a:p>
        </p:txBody>
      </p:sp>
      <p:sp>
        <p:nvSpPr>
          <p:cNvPr id="9" name="Text 5"/>
          <p:cNvSpPr/>
          <p:nvPr/>
        </p:nvSpPr>
        <p:spPr>
          <a:xfrm>
            <a:off x="1608177" y="3525798"/>
            <a:ext cx="2844760" cy="2286714"/>
          </a:xfrm>
          <a:prstGeom prst="rect">
            <a:avLst/>
          </a:prstGeom>
          <a:noFill/>
          <a:ln/>
        </p:spPr>
        <p:txBody>
          <a:bodyPr wrap="square" rtlCol="0" anchor="t"/>
          <a:lstStyle/>
          <a:p>
            <a:pPr marL="0" indent="0">
              <a:lnSpc>
                <a:spcPts val="3002"/>
              </a:lnSpc>
              <a:buNone/>
            </a:pPr>
            <a:endParaRPr lang="en-US" sz="1876" dirty="0"/>
          </a:p>
        </p:txBody>
      </p:sp>
      <p:sp>
        <p:nvSpPr>
          <p:cNvPr id="13" name="Text 9"/>
          <p:cNvSpPr/>
          <p:nvPr/>
        </p:nvSpPr>
        <p:spPr>
          <a:xfrm>
            <a:off x="833914" y="2199918"/>
            <a:ext cx="6834973" cy="1401604"/>
          </a:xfrm>
          <a:prstGeom prst="rect">
            <a:avLst/>
          </a:prstGeom>
          <a:noFill/>
          <a:ln/>
        </p:spPr>
        <p:txBody>
          <a:bodyPr wrap="square" rtlCol="0" anchor="t"/>
          <a:lstStyle/>
          <a:p>
            <a:pPr marL="0" indent="0">
              <a:lnSpc>
                <a:spcPts val="3002"/>
              </a:lnSpc>
              <a:buNone/>
            </a:pPr>
            <a:endParaRPr lang="en-US" sz="1876" dirty="0"/>
          </a:p>
        </p:txBody>
      </p:sp>
      <p:sp>
        <p:nvSpPr>
          <p:cNvPr id="16" name="Text 12"/>
          <p:cNvSpPr/>
          <p:nvPr/>
        </p:nvSpPr>
        <p:spPr>
          <a:xfrm>
            <a:off x="833914" y="1667857"/>
            <a:ext cx="2986445" cy="350282"/>
          </a:xfrm>
          <a:prstGeom prst="rect">
            <a:avLst/>
          </a:prstGeom>
          <a:noFill/>
          <a:ln/>
        </p:spPr>
        <p:txBody>
          <a:bodyPr wrap="none" rtlCol="0" anchor="t"/>
          <a:lstStyle/>
          <a:p>
            <a:pPr marL="0" indent="0">
              <a:lnSpc>
                <a:spcPts val="2759"/>
              </a:lnSpc>
              <a:buNone/>
            </a:pPr>
            <a:endParaRPr lang="en-US" sz="2400" b="1" u="sng" dirty="0"/>
          </a:p>
        </p:txBody>
      </p:sp>
      <p:sp>
        <p:nvSpPr>
          <p:cNvPr id="17" name="Text 13"/>
          <p:cNvSpPr/>
          <p:nvPr/>
        </p:nvSpPr>
        <p:spPr>
          <a:xfrm>
            <a:off x="833914" y="2172757"/>
            <a:ext cx="9431876" cy="762238"/>
          </a:xfrm>
          <a:prstGeom prst="rect">
            <a:avLst/>
          </a:prstGeom>
          <a:noFill/>
          <a:ln/>
        </p:spPr>
        <p:txBody>
          <a:bodyPr wrap="square" rtlCol="0" anchor="t"/>
          <a:lstStyle/>
          <a:p>
            <a:pPr marL="0" indent="0" algn="r" rtl="1">
              <a:lnSpc>
                <a:spcPts val="3002"/>
              </a:lnSpc>
              <a:buNone/>
            </a:pPr>
            <a:endParaRPr lang="en-US" sz="2400" dirty="0"/>
          </a:p>
        </p:txBody>
      </p:sp>
      <p:pic>
        <p:nvPicPr>
          <p:cNvPr id="18" name="Image 2"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
        <p:nvSpPr>
          <p:cNvPr id="6" name="TextBox 5">
            <a:extLst>
              <a:ext uri="{FF2B5EF4-FFF2-40B4-BE49-F238E27FC236}">
                <a16:creationId xmlns:a16="http://schemas.microsoft.com/office/drawing/2014/main" id="{3B182F45-0A35-302D-6A63-403D7A005412}"/>
              </a:ext>
            </a:extLst>
          </p:cNvPr>
          <p:cNvSpPr txBox="1"/>
          <p:nvPr/>
        </p:nvSpPr>
        <p:spPr>
          <a:xfrm>
            <a:off x="2933408" y="2206876"/>
            <a:ext cx="7315200" cy="804131"/>
          </a:xfrm>
          <a:prstGeom prst="rect">
            <a:avLst/>
          </a:prstGeom>
          <a:noFill/>
        </p:spPr>
        <p:txBody>
          <a:bodyPr wrap="square">
            <a:spAutoFit/>
          </a:bodyPr>
          <a:lstStyle/>
          <a:p>
            <a:pPr marL="0" indent="0">
              <a:lnSpc>
                <a:spcPts val="5539"/>
              </a:lnSpc>
              <a:buNone/>
            </a:pPr>
            <a:r>
              <a:rPr lang="en-US" sz="5400" dirty="0">
                <a:solidFill>
                  <a:srgbClr val="FFFFFF"/>
                </a:solidFill>
                <a:latin typeface="Unbounded" pitchFamily="34" charset="0"/>
                <a:ea typeface="Unbounded" pitchFamily="34" charset="-122"/>
              </a:rPr>
              <a:t>Thank you for listening! </a:t>
            </a:r>
            <a:endParaRPr lang="en-US" sz="5400" dirty="0"/>
          </a:p>
        </p:txBody>
      </p:sp>
      <p:pic>
        <p:nvPicPr>
          <p:cNvPr id="7" name="Picture 6">
            <a:extLst>
              <a:ext uri="{FF2B5EF4-FFF2-40B4-BE49-F238E27FC236}">
                <a16:creationId xmlns:a16="http://schemas.microsoft.com/office/drawing/2014/main" id="{E7E6FD17-913C-412A-C026-FC8F10A266BC}"/>
              </a:ext>
            </a:extLst>
          </p:cNvPr>
          <p:cNvPicPr>
            <a:picLocks noChangeAspect="1"/>
          </p:cNvPicPr>
          <p:nvPr/>
        </p:nvPicPr>
        <p:blipFill>
          <a:blip r:embed="rId6"/>
          <a:stretch>
            <a:fillRect/>
          </a:stretch>
        </p:blipFill>
        <p:spPr>
          <a:xfrm>
            <a:off x="4452937" y="3228690"/>
            <a:ext cx="4630779" cy="463077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7822668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EFE6CFD5-509D-42EE-82A6-1E376C3650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Image 0" descr="preencoded.png">
            <a:extLst>
              <a:ext uri="{FF2B5EF4-FFF2-40B4-BE49-F238E27FC236}">
                <a16:creationId xmlns:a16="http://schemas.microsoft.com/office/drawing/2014/main" id="{C4791721-EEEB-A23B-442C-D8422E3F1C86}"/>
              </a:ext>
            </a:extLst>
          </p:cNvPr>
          <p:cNvPicPr>
            <a:picLocks noChangeAspect="1"/>
          </p:cNvPicPr>
          <p:nvPr/>
        </p:nvPicPr>
        <p:blipFill>
          <a:blip r:embed="rId2"/>
          <a:srcRect t="7220" r="-2" b="29442"/>
          <a:stretch/>
        </p:blipFill>
        <p:spPr>
          <a:xfrm>
            <a:off x="20" y="-265795"/>
            <a:ext cx="8054584" cy="2869597"/>
          </a:xfrm>
          <a:prstGeom prst="rect">
            <a:avLst/>
          </a:prstGeom>
        </p:spPr>
      </p:pic>
      <p:pic>
        <p:nvPicPr>
          <p:cNvPr id="15" name="תמונה 14">
            <a:extLst>
              <a:ext uri="{FF2B5EF4-FFF2-40B4-BE49-F238E27FC236}">
                <a16:creationId xmlns:a16="http://schemas.microsoft.com/office/drawing/2014/main" id="{D9FFDDAF-EB85-F3D9-6315-3F96BAD9FF99}"/>
              </a:ext>
            </a:extLst>
          </p:cNvPr>
          <p:cNvPicPr>
            <a:picLocks noChangeAspect="1"/>
          </p:cNvPicPr>
          <p:nvPr/>
        </p:nvPicPr>
        <p:blipFill>
          <a:blip r:embed="rId3"/>
          <a:srcRect t="22203" r="-2" b="10915"/>
          <a:stretch/>
        </p:blipFill>
        <p:spPr>
          <a:xfrm>
            <a:off x="20" y="2890606"/>
            <a:ext cx="8054584" cy="5338985"/>
          </a:xfrm>
          <a:prstGeom prst="rect">
            <a:avLst/>
          </a:prstGeom>
        </p:spPr>
      </p:pic>
      <p:sp>
        <p:nvSpPr>
          <p:cNvPr id="32" name="Rectangle 31">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630400" cy="82296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תיבת טקסט 10">
            <a:extLst>
              <a:ext uri="{FF2B5EF4-FFF2-40B4-BE49-F238E27FC236}">
                <a16:creationId xmlns:a16="http://schemas.microsoft.com/office/drawing/2014/main" id="{BB787DC1-DB18-4113-C9EC-A205CE838ED7}"/>
              </a:ext>
            </a:extLst>
          </p:cNvPr>
          <p:cNvSpPr txBox="1"/>
          <p:nvPr/>
        </p:nvSpPr>
        <p:spPr>
          <a:xfrm>
            <a:off x="1812405" y="304809"/>
            <a:ext cx="9064702" cy="17597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000" b="1" kern="1200" dirty="0">
                <a:solidFill>
                  <a:srgbClr val="FFFFFF"/>
                </a:solidFill>
                <a:latin typeface="+mj-lt"/>
                <a:ea typeface="+mj-ea"/>
                <a:cs typeface="+mj-cs"/>
              </a:rPr>
              <a:t>SNAKE </a:t>
            </a:r>
            <a:r>
              <a:rPr lang="en-US" sz="6000" dirty="0">
                <a:solidFill>
                  <a:schemeClr val="bg1">
                    <a:lumMod val="95000"/>
                  </a:schemeClr>
                </a:solidFill>
              </a:rPr>
              <a:t>OnShape Analytics</a:t>
            </a:r>
            <a:endParaRPr lang="en-US" sz="6000" b="1" kern="1200" dirty="0">
              <a:solidFill>
                <a:schemeClr val="bg1">
                  <a:lumMod val="95000"/>
                </a:schemeClr>
              </a:solidFill>
              <a:latin typeface="+mj-lt"/>
              <a:ea typeface="+mj-ea"/>
              <a:cs typeface="+mj-cs"/>
            </a:endParaRPr>
          </a:p>
        </p:txBody>
      </p:sp>
      <p:cxnSp>
        <p:nvCxnSpPr>
          <p:cNvPr id="34" name="Straight Connector 33">
            <a:extLst>
              <a:ext uri="{FF2B5EF4-FFF2-40B4-BE49-F238E27FC236}">
                <a16:creationId xmlns:a16="http://schemas.microsoft.com/office/drawing/2014/main" id="{967F2066-0253-4771-A5F6-68111E1FE8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2877487"/>
            <a:ext cx="132051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 name="Rectangle 1">
            <a:extLst>
              <a:ext uri="{FF2B5EF4-FFF2-40B4-BE49-F238E27FC236}">
                <a16:creationId xmlns:a16="http://schemas.microsoft.com/office/drawing/2014/main" id="{A7C12F29-E5A0-DC57-AD78-2800639C70EB}"/>
              </a:ext>
            </a:extLst>
          </p:cNvPr>
          <p:cNvSpPr>
            <a:spLocks noChangeArrowheads="1"/>
          </p:cNvSpPr>
          <p:nvPr/>
        </p:nvSpPr>
        <p:spPr bwMode="auto">
          <a:xfrm>
            <a:off x="9122734" y="3432866"/>
            <a:ext cx="4885351" cy="406308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L="342900" marR="0" lvl="0" indent="-342900" algn="r" rtl="1" fontAlgn="base">
              <a:lnSpc>
                <a:spcPct val="90000"/>
              </a:lnSpc>
              <a:spcBef>
                <a:spcPct val="0"/>
              </a:spcBef>
              <a:spcAft>
                <a:spcPts val="600"/>
              </a:spcAft>
              <a:buClrTx/>
              <a:buSzTx/>
              <a:buFont typeface="Arial" panose="020B0604020202020204" pitchFamily="34" charset="0"/>
              <a:buChar char="•"/>
              <a:tabLst/>
            </a:pPr>
            <a:r>
              <a:rPr lang="en-US" sz="2400" dirty="0">
                <a:solidFill>
                  <a:schemeClr val="bg1"/>
                </a:solidFill>
              </a:rPr>
              <a:t>OnShape Analytics </a:t>
            </a:r>
            <a:r>
              <a:rPr lang="he-IL" sz="2400" dirty="0">
                <a:solidFill>
                  <a:schemeClr val="bg1"/>
                </a:solidFill>
              </a:rPr>
              <a:t> נועד לסייע למנהלי תוכנה לעקוב ולשפר את ביצועי הצוות על ידי מתן תובנות בזמן אמת למטריקות מרכזיות.</a:t>
            </a:r>
          </a:p>
          <a:p>
            <a:pPr marL="342900" marR="0" lvl="0" indent="-342900" algn="r" rtl="1" fontAlgn="base">
              <a:lnSpc>
                <a:spcPct val="90000"/>
              </a:lnSpc>
              <a:spcBef>
                <a:spcPct val="0"/>
              </a:spcBef>
              <a:spcAft>
                <a:spcPts val="600"/>
              </a:spcAft>
              <a:buClrTx/>
              <a:buSzTx/>
              <a:buFont typeface="Arial" panose="020B0604020202020204" pitchFamily="34" charset="0"/>
              <a:buChar char="•"/>
              <a:tabLst/>
            </a:pPr>
            <a:endParaRPr lang="he-IL" sz="2400" dirty="0">
              <a:solidFill>
                <a:schemeClr val="bg1"/>
              </a:solidFill>
            </a:endParaRPr>
          </a:p>
          <a:p>
            <a:pPr marL="342900" marR="0" lvl="0" indent="-342900" algn="r" rtl="1" fontAlgn="base">
              <a:lnSpc>
                <a:spcPct val="90000"/>
              </a:lnSpc>
              <a:spcBef>
                <a:spcPct val="0"/>
              </a:spcBef>
              <a:spcAft>
                <a:spcPts val="600"/>
              </a:spcAft>
              <a:buClrTx/>
              <a:buSzTx/>
              <a:buFont typeface="Arial" panose="020B0604020202020204" pitchFamily="34" charset="0"/>
              <a:buChar char="•"/>
              <a:tabLst/>
            </a:pPr>
            <a:r>
              <a:rPr lang="he-IL" sz="2400" dirty="0">
                <a:solidFill>
                  <a:schemeClr val="bg1"/>
                </a:solidFill>
              </a:rPr>
              <a:t> תוכנית זו עושה שימוש בנתונים לשיפור הפרודוקטיביות ולייעול תהליכי העבודה.</a:t>
            </a:r>
            <a:endParaRPr kumimoji="0" lang="en-US" altLang="he-IL" sz="2400" b="1" i="0" u="none" strike="noStrike" cap="none" normalizeH="0" baseline="0" dirty="0">
              <a:ln>
                <a:noFill/>
              </a:ln>
              <a:solidFill>
                <a:schemeClr val="bg1"/>
              </a:solidFill>
              <a:effectLst/>
            </a:endParaRPr>
          </a:p>
        </p:txBody>
      </p:sp>
      <p:sp>
        <p:nvSpPr>
          <p:cNvPr id="12" name="AutoShape 3" descr="A modern and clean illustration for a slide presentation on 'OnShape Analytics.' The image should depict a software manager overseeing real-time data insights to enhance team performance. The design should include a sleek computer or tablet showing a dashboard with graphs, charts, and key metrics related to productivity and workflow optimization. The background should be minimalistic, with subtle elements that suggest technology, data flow, and efficiency. The illustration should convey professionalism, innovation, and a focus on improving team dynamics through data-driven decisions.">
            <a:extLst>
              <a:ext uri="{FF2B5EF4-FFF2-40B4-BE49-F238E27FC236}">
                <a16:creationId xmlns:a16="http://schemas.microsoft.com/office/drawing/2014/main" id="{66F9E989-478E-28A8-2E25-23902EFFF180}"/>
              </a:ext>
            </a:extLst>
          </p:cNvPr>
          <p:cNvSpPr>
            <a:spLocks noChangeAspect="1" noChangeArrowheads="1"/>
          </p:cNvSpPr>
          <p:nvPr/>
        </p:nvSpPr>
        <p:spPr bwMode="auto">
          <a:xfrm>
            <a:off x="7162800" y="396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13" name="AutoShape 5" descr="A modern and clean illustration for a slide presentation on 'OnShape Analytics.' The image should depict a software manager overseeing real-time data insights to enhance team performance. The design should include a sleek computer or tablet showing a dashboard with graphs, charts, and key metrics related to productivity and workflow optimization. The background should be minimalistic, with subtle elements that suggest technology, data flow, and efficiency. The illustration should convey professionalism, innovation, and a focus on improving team dynamics through data-driven decisions.">
            <a:extLst>
              <a:ext uri="{FF2B5EF4-FFF2-40B4-BE49-F238E27FC236}">
                <a16:creationId xmlns:a16="http://schemas.microsoft.com/office/drawing/2014/main" id="{342A337B-F678-76B0-44FF-AF964EE5ABD4}"/>
              </a:ext>
            </a:extLst>
          </p:cNvPr>
          <p:cNvSpPr>
            <a:spLocks noChangeAspect="1" noChangeArrowheads="1"/>
          </p:cNvSpPr>
          <p:nvPr/>
        </p:nvSpPr>
        <p:spPr bwMode="auto">
          <a:xfrm>
            <a:off x="7315200" y="4114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Tree>
    <p:extLst>
      <p:ext uri="{BB962C8B-B14F-4D97-AF65-F5344CB8AC3E}">
        <p14:creationId xmlns:p14="http://schemas.microsoft.com/office/powerpoint/2010/main" val="3330498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4260772" y="1118411"/>
            <a:ext cx="5234102" cy="719032"/>
          </a:xfrm>
          <a:prstGeom prst="rect">
            <a:avLst/>
          </a:prstGeom>
          <a:noFill/>
          <a:ln/>
        </p:spPr>
        <p:txBody>
          <a:bodyPr wrap="none" rtlCol="0" anchor="t"/>
          <a:lstStyle/>
          <a:p>
            <a:pPr marL="0" indent="0" algn="r" rtl="1">
              <a:lnSpc>
                <a:spcPts val="5544"/>
              </a:lnSpc>
              <a:buNone/>
            </a:pPr>
            <a:r>
              <a:rPr lang="he-IL" sz="4800" b="1" dirty="0">
                <a:solidFill>
                  <a:schemeClr val="bg1"/>
                </a:solidFill>
              </a:rPr>
              <a:t>דרישות המערכת</a:t>
            </a:r>
            <a:endParaRPr lang="en-US" sz="4435" b="1" dirty="0">
              <a:solidFill>
                <a:schemeClr val="bg1"/>
              </a:solidFill>
            </a:endParaRPr>
          </a:p>
        </p:txBody>
      </p:sp>
      <p:sp>
        <p:nvSpPr>
          <p:cNvPr id="6" name="Text 3"/>
          <p:cNvSpPr/>
          <p:nvPr/>
        </p:nvSpPr>
        <p:spPr>
          <a:xfrm>
            <a:off x="837724" y="6117741"/>
            <a:ext cx="7343108" cy="1915120"/>
          </a:xfrm>
          <a:prstGeom prst="rect">
            <a:avLst/>
          </a:prstGeom>
          <a:noFill/>
          <a:ln/>
        </p:spPr>
        <p:txBody>
          <a:bodyPr wrap="square" rtlCol="0" anchor="t"/>
          <a:lstStyle/>
          <a:p>
            <a:pPr marL="0" indent="0">
              <a:lnSpc>
                <a:spcPts val="3016"/>
              </a:lnSpc>
              <a:buNone/>
            </a:pPr>
            <a:endParaRPr lang="en-US" sz="1885" dirty="0"/>
          </a:p>
        </p:txBody>
      </p:sp>
      <p:graphicFrame>
        <p:nvGraphicFramePr>
          <p:cNvPr id="8" name="TextBox 4">
            <a:extLst>
              <a:ext uri="{FF2B5EF4-FFF2-40B4-BE49-F238E27FC236}">
                <a16:creationId xmlns:a16="http://schemas.microsoft.com/office/drawing/2014/main" id="{3E83043C-59ED-8C3B-F3AF-56A705CC88C6}"/>
              </a:ext>
            </a:extLst>
          </p:cNvPr>
          <p:cNvGraphicFramePr/>
          <p:nvPr>
            <p:extLst>
              <p:ext uri="{D42A27DB-BD31-4B8C-83A1-F6EECF244321}">
                <p14:modId xmlns:p14="http://schemas.microsoft.com/office/powerpoint/2010/main" val="4284046668"/>
              </p:ext>
            </p:extLst>
          </p:nvPr>
        </p:nvGraphicFramePr>
        <p:xfrm>
          <a:off x="1476177" y="1477927"/>
          <a:ext cx="11487160" cy="435516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3" name="TextBox 4">
            <a:extLst>
              <a:ext uri="{FF2B5EF4-FFF2-40B4-BE49-F238E27FC236}">
                <a16:creationId xmlns:a16="http://schemas.microsoft.com/office/drawing/2014/main" id="{9E7F7E8F-1F70-2458-91DD-42C8AA29AA7A}"/>
              </a:ext>
            </a:extLst>
          </p:cNvPr>
          <p:cNvGraphicFramePr/>
          <p:nvPr>
            <p:extLst>
              <p:ext uri="{D42A27DB-BD31-4B8C-83A1-F6EECF244321}">
                <p14:modId xmlns:p14="http://schemas.microsoft.com/office/powerpoint/2010/main" val="656340771"/>
              </p:ext>
            </p:extLst>
          </p:nvPr>
        </p:nvGraphicFramePr>
        <p:xfrm>
          <a:off x="2519042" y="4735590"/>
          <a:ext cx="9592316" cy="261979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845807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E05F123D-B4C2-54DE-4F40-E0B8831E3C73}"/>
              </a:ext>
            </a:extLst>
          </p:cNvPr>
          <p:cNvSpPr/>
          <p:nvPr/>
        </p:nvSpPr>
        <p:spPr>
          <a:xfrm>
            <a:off x="4369981" y="4815778"/>
            <a:ext cx="3189768" cy="1457431"/>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IL"/>
          </a:p>
        </p:txBody>
      </p:sp>
      <p:pic>
        <p:nvPicPr>
          <p:cNvPr id="2" name="Image 0" descr="preencoded.png"/>
          <p:cNvPicPr>
            <a:picLocks noChangeAspect="1"/>
          </p:cNvPicPr>
          <p:nvPr/>
        </p:nvPicPr>
        <p:blipFill>
          <a:blip r:embed="rId3"/>
          <a:stretch>
            <a:fillRect/>
          </a:stretch>
        </p:blipFill>
        <p:spPr>
          <a:xfrm>
            <a:off x="0" y="-196739"/>
            <a:ext cx="14630400" cy="8229600"/>
          </a:xfrm>
          <a:prstGeom prst="rect">
            <a:avLst/>
          </a:prstGeom>
        </p:spPr>
      </p:pic>
      <p:sp>
        <p:nvSpPr>
          <p:cNvPr id="4" name="Text 1"/>
          <p:cNvSpPr/>
          <p:nvPr/>
        </p:nvSpPr>
        <p:spPr>
          <a:xfrm>
            <a:off x="4260772" y="1012207"/>
            <a:ext cx="5234102" cy="719032"/>
          </a:xfrm>
          <a:prstGeom prst="rect">
            <a:avLst/>
          </a:prstGeom>
          <a:noFill/>
          <a:ln/>
        </p:spPr>
        <p:txBody>
          <a:bodyPr wrap="none" rtlCol="0" anchor="t"/>
          <a:lstStyle/>
          <a:p>
            <a:pPr marL="0" indent="0" algn="r" rtl="1">
              <a:lnSpc>
                <a:spcPts val="5544"/>
              </a:lnSpc>
              <a:buNone/>
            </a:pPr>
            <a:r>
              <a:rPr lang="en-US" sz="4800" b="1" dirty="0">
                <a:solidFill>
                  <a:schemeClr val="bg1"/>
                </a:solidFill>
              </a:rPr>
              <a:t> </a:t>
            </a:r>
            <a:endParaRPr lang="en-US" sz="4435" b="1" dirty="0">
              <a:solidFill>
                <a:schemeClr val="bg1"/>
              </a:solidFill>
            </a:endParaRPr>
          </a:p>
        </p:txBody>
      </p:sp>
      <p:sp>
        <p:nvSpPr>
          <p:cNvPr id="6" name="Text 3"/>
          <p:cNvSpPr/>
          <p:nvPr/>
        </p:nvSpPr>
        <p:spPr>
          <a:xfrm>
            <a:off x="837724" y="6117741"/>
            <a:ext cx="7343108" cy="1915120"/>
          </a:xfrm>
          <a:prstGeom prst="rect">
            <a:avLst/>
          </a:prstGeom>
          <a:noFill/>
          <a:ln/>
        </p:spPr>
        <p:txBody>
          <a:bodyPr wrap="square" rtlCol="0" anchor="t"/>
          <a:lstStyle/>
          <a:p>
            <a:pPr marL="0" indent="0">
              <a:lnSpc>
                <a:spcPts val="3016"/>
              </a:lnSpc>
              <a:buNone/>
            </a:pPr>
            <a:endParaRPr lang="en-US" sz="1885" dirty="0"/>
          </a:p>
        </p:txBody>
      </p:sp>
      <p:sp>
        <p:nvSpPr>
          <p:cNvPr id="5" name="TextBox 4">
            <a:extLst>
              <a:ext uri="{FF2B5EF4-FFF2-40B4-BE49-F238E27FC236}">
                <a16:creationId xmlns:a16="http://schemas.microsoft.com/office/drawing/2014/main" id="{08E7D554-F94B-B161-741A-24F189E493B2}"/>
              </a:ext>
            </a:extLst>
          </p:cNvPr>
          <p:cNvSpPr txBox="1"/>
          <p:nvPr/>
        </p:nvSpPr>
        <p:spPr>
          <a:xfrm>
            <a:off x="191386" y="961798"/>
            <a:ext cx="12174279" cy="1600438"/>
          </a:xfrm>
          <a:prstGeom prst="rect">
            <a:avLst/>
          </a:prstGeom>
          <a:noFill/>
        </p:spPr>
        <p:txBody>
          <a:bodyPr wrap="square">
            <a:spAutoFit/>
          </a:bodyPr>
          <a:lstStyle/>
          <a:p>
            <a:r>
              <a:rPr lang="en-US" sz="5400" dirty="0">
                <a:solidFill>
                  <a:schemeClr val="bg1">
                    <a:lumMod val="95000"/>
                  </a:schemeClr>
                </a:solidFill>
              </a:rPr>
              <a:t>Service-Oriented Architecture (SOA)</a:t>
            </a:r>
            <a:r>
              <a:rPr lang="he-IL" sz="5400" dirty="0">
                <a:solidFill>
                  <a:schemeClr val="bg1">
                    <a:lumMod val="95000"/>
                  </a:schemeClr>
                </a:solidFill>
              </a:rPr>
              <a:t>  </a:t>
            </a:r>
            <a:r>
              <a:rPr lang="he-IL" sz="4400" dirty="0">
                <a:solidFill>
                  <a:schemeClr val="bg1">
                    <a:lumMod val="95000"/>
                  </a:schemeClr>
                </a:solidFill>
              </a:rPr>
              <a:t>מאפיינים - </a:t>
            </a:r>
            <a:endParaRPr lang="en-IL" sz="4400" dirty="0">
              <a:solidFill>
                <a:schemeClr val="bg1">
                  <a:lumMod val="95000"/>
                </a:schemeClr>
              </a:solidFill>
            </a:endParaRPr>
          </a:p>
        </p:txBody>
      </p:sp>
      <p:sp>
        <p:nvSpPr>
          <p:cNvPr id="9" name="TextBox 8">
            <a:extLst>
              <a:ext uri="{FF2B5EF4-FFF2-40B4-BE49-F238E27FC236}">
                <a16:creationId xmlns:a16="http://schemas.microsoft.com/office/drawing/2014/main" id="{B642CCAD-34A0-B8BA-B6AF-3E18344722FF}"/>
              </a:ext>
            </a:extLst>
          </p:cNvPr>
          <p:cNvSpPr txBox="1"/>
          <p:nvPr/>
        </p:nvSpPr>
        <p:spPr>
          <a:xfrm>
            <a:off x="9494874" y="4231003"/>
            <a:ext cx="2380744" cy="584775"/>
          </a:xfrm>
          <a:prstGeom prst="rect">
            <a:avLst/>
          </a:prstGeom>
          <a:noFill/>
        </p:spPr>
        <p:txBody>
          <a:bodyPr wrap="square">
            <a:spAutoFit/>
          </a:bodyPr>
          <a:lstStyle/>
          <a:p>
            <a:pPr marL="457200" indent="-457200" algn="r" rtl="1">
              <a:buFont typeface="Arial" panose="020B0604020202020204" pitchFamily="34" charset="0"/>
              <a:buChar char="•"/>
            </a:pPr>
            <a:r>
              <a:rPr lang="he-IL" sz="3200" dirty="0">
                <a:solidFill>
                  <a:schemeClr val="bg1">
                    <a:lumMod val="95000"/>
                  </a:schemeClr>
                </a:solidFill>
              </a:rPr>
              <a:t>מודולריות</a:t>
            </a:r>
            <a:endParaRPr lang="en-IL" sz="3200" dirty="0">
              <a:solidFill>
                <a:schemeClr val="bg1">
                  <a:lumMod val="95000"/>
                </a:schemeClr>
              </a:solidFill>
            </a:endParaRPr>
          </a:p>
        </p:txBody>
      </p:sp>
      <p:sp>
        <p:nvSpPr>
          <p:cNvPr id="13" name="TextBox 12">
            <a:extLst>
              <a:ext uri="{FF2B5EF4-FFF2-40B4-BE49-F238E27FC236}">
                <a16:creationId xmlns:a16="http://schemas.microsoft.com/office/drawing/2014/main" id="{97727120-0175-DED9-84E7-04B6F70BF8D7}"/>
              </a:ext>
            </a:extLst>
          </p:cNvPr>
          <p:cNvSpPr txBox="1"/>
          <p:nvPr/>
        </p:nvSpPr>
        <p:spPr>
          <a:xfrm>
            <a:off x="-870054" y="3416839"/>
            <a:ext cx="7889358" cy="584775"/>
          </a:xfrm>
          <a:prstGeom prst="rect">
            <a:avLst/>
          </a:prstGeom>
          <a:noFill/>
        </p:spPr>
        <p:txBody>
          <a:bodyPr wrap="square">
            <a:spAutoFit/>
          </a:bodyPr>
          <a:lstStyle/>
          <a:p>
            <a:pPr marL="285750" indent="-285750" algn="r" rtl="1">
              <a:buFont typeface="Arial" panose="020B0604020202020204" pitchFamily="34" charset="0"/>
              <a:buChar char="•"/>
            </a:pPr>
            <a:r>
              <a:rPr lang="he-IL" sz="3200" dirty="0">
                <a:solidFill>
                  <a:schemeClr val="bg1">
                    <a:lumMod val="95000"/>
                  </a:schemeClr>
                </a:solidFill>
              </a:rPr>
              <a:t>ניתן לשימוש חוזר</a:t>
            </a:r>
            <a:endParaRPr lang="en-IL" sz="3200" dirty="0">
              <a:solidFill>
                <a:schemeClr val="bg1">
                  <a:lumMod val="95000"/>
                </a:schemeClr>
              </a:solidFill>
            </a:endParaRPr>
          </a:p>
        </p:txBody>
      </p:sp>
      <p:sp>
        <p:nvSpPr>
          <p:cNvPr id="15" name="TextBox 14">
            <a:extLst>
              <a:ext uri="{FF2B5EF4-FFF2-40B4-BE49-F238E27FC236}">
                <a16:creationId xmlns:a16="http://schemas.microsoft.com/office/drawing/2014/main" id="{CE93F88A-B414-AA45-BCC0-12739F577096}"/>
              </a:ext>
            </a:extLst>
          </p:cNvPr>
          <p:cNvSpPr txBox="1"/>
          <p:nvPr/>
        </p:nvSpPr>
        <p:spPr>
          <a:xfrm>
            <a:off x="5970182" y="6131932"/>
            <a:ext cx="7644808" cy="584775"/>
          </a:xfrm>
          <a:prstGeom prst="rect">
            <a:avLst/>
          </a:prstGeom>
          <a:noFill/>
        </p:spPr>
        <p:txBody>
          <a:bodyPr wrap="square">
            <a:spAutoFit/>
          </a:bodyPr>
          <a:lstStyle/>
          <a:p>
            <a:pPr marL="285750" indent="-285750" algn="r" rtl="1">
              <a:buFont typeface="Arial" panose="020B0604020202020204" pitchFamily="34" charset="0"/>
              <a:buChar char="•"/>
            </a:pPr>
            <a:r>
              <a:rPr lang="he-IL" sz="3200" dirty="0">
                <a:solidFill>
                  <a:schemeClr val="bg1">
                    <a:lumMod val="95000"/>
                  </a:schemeClr>
                </a:solidFill>
              </a:rPr>
              <a:t>תלות נמוכה בין אובייקטים </a:t>
            </a:r>
            <a:endParaRPr lang="en-IL" sz="3200" dirty="0">
              <a:solidFill>
                <a:schemeClr val="bg1">
                  <a:lumMod val="95000"/>
                </a:schemeClr>
              </a:solidFill>
            </a:endParaRPr>
          </a:p>
        </p:txBody>
      </p:sp>
      <p:sp>
        <p:nvSpPr>
          <p:cNvPr id="16" name="TextBox 15">
            <a:extLst>
              <a:ext uri="{FF2B5EF4-FFF2-40B4-BE49-F238E27FC236}">
                <a16:creationId xmlns:a16="http://schemas.microsoft.com/office/drawing/2014/main" id="{443BBEEF-F836-847E-81BB-739AB6521943}"/>
              </a:ext>
            </a:extLst>
          </p:cNvPr>
          <p:cNvSpPr txBox="1"/>
          <p:nvPr/>
        </p:nvSpPr>
        <p:spPr>
          <a:xfrm>
            <a:off x="-329608" y="5131499"/>
            <a:ext cx="7644808" cy="584775"/>
          </a:xfrm>
          <a:prstGeom prst="rect">
            <a:avLst/>
          </a:prstGeom>
          <a:noFill/>
        </p:spPr>
        <p:txBody>
          <a:bodyPr wrap="square">
            <a:spAutoFit/>
          </a:bodyPr>
          <a:lstStyle/>
          <a:p>
            <a:pPr marL="285750" indent="-285750" algn="r" rtl="1">
              <a:buFont typeface="Arial" panose="020B0604020202020204" pitchFamily="34" charset="0"/>
              <a:buChar char="•"/>
            </a:pPr>
            <a:r>
              <a:rPr lang="he-IL" sz="3200" dirty="0">
                <a:solidFill>
                  <a:schemeClr val="bg1">
                    <a:lumMod val="95000"/>
                  </a:schemeClr>
                </a:solidFill>
              </a:rPr>
              <a:t>קופסה שחורה </a:t>
            </a:r>
            <a:endParaRPr lang="en-IL" sz="3200" dirty="0">
              <a:solidFill>
                <a:schemeClr val="bg1">
                  <a:lumMod val="95000"/>
                </a:schemeClr>
              </a:solidFill>
            </a:endParaRPr>
          </a:p>
        </p:txBody>
      </p:sp>
    </p:spTree>
    <p:extLst>
      <p:ext uri="{BB962C8B-B14F-4D97-AF65-F5344CB8AC3E}">
        <p14:creationId xmlns:p14="http://schemas.microsoft.com/office/powerpoint/2010/main" val="850817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EFE6CFD5-509D-42EE-82A6-1E376C3650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Image 0" descr="preencoded.png">
            <a:extLst>
              <a:ext uri="{FF2B5EF4-FFF2-40B4-BE49-F238E27FC236}">
                <a16:creationId xmlns:a16="http://schemas.microsoft.com/office/drawing/2014/main" id="{C4791721-EEEB-A23B-442C-D8422E3F1C86}"/>
              </a:ext>
            </a:extLst>
          </p:cNvPr>
          <p:cNvPicPr>
            <a:picLocks noChangeAspect="1"/>
          </p:cNvPicPr>
          <p:nvPr/>
        </p:nvPicPr>
        <p:blipFill>
          <a:blip r:embed="rId2"/>
          <a:srcRect t="7220" r="-2" b="29442"/>
          <a:stretch/>
        </p:blipFill>
        <p:spPr>
          <a:xfrm>
            <a:off x="0" y="-265795"/>
            <a:ext cx="8054584" cy="2869597"/>
          </a:xfrm>
          <a:prstGeom prst="rect">
            <a:avLst/>
          </a:prstGeom>
        </p:spPr>
      </p:pic>
      <p:sp>
        <p:nvSpPr>
          <p:cNvPr id="32" name="Rectangle 31">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630400" cy="82296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תיבת טקסט 10">
            <a:extLst>
              <a:ext uri="{FF2B5EF4-FFF2-40B4-BE49-F238E27FC236}">
                <a16:creationId xmlns:a16="http://schemas.microsoft.com/office/drawing/2014/main" id="{BB787DC1-DB18-4113-C9EC-A205CE838ED7}"/>
              </a:ext>
            </a:extLst>
          </p:cNvPr>
          <p:cNvSpPr txBox="1"/>
          <p:nvPr/>
        </p:nvSpPr>
        <p:spPr>
          <a:xfrm>
            <a:off x="509874" y="-510549"/>
            <a:ext cx="7110126" cy="17597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000" b="1" kern="1200" dirty="0">
                <a:solidFill>
                  <a:schemeClr val="bg1">
                    <a:lumMod val="95000"/>
                  </a:schemeClr>
                </a:solidFill>
                <a:latin typeface="+mj-lt"/>
                <a:ea typeface="+mj-ea"/>
                <a:cs typeface="+mj-cs"/>
              </a:rPr>
              <a:t>Project Architecture</a:t>
            </a:r>
          </a:p>
        </p:txBody>
      </p:sp>
      <p:cxnSp>
        <p:nvCxnSpPr>
          <p:cNvPr id="34" name="Straight Connector 33">
            <a:extLst>
              <a:ext uri="{FF2B5EF4-FFF2-40B4-BE49-F238E27FC236}">
                <a16:creationId xmlns:a16="http://schemas.microsoft.com/office/drawing/2014/main" id="{967F2066-0253-4771-A5F6-68111E1FE8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2877487"/>
            <a:ext cx="132051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AutoShape 3" descr="A modern and clean illustration for a slide presentation on 'OnShape Analytics.' The image should depict a software manager overseeing real-time data insights to enhance team performance. The design should include a sleek computer or tablet showing a dashboard with graphs, charts, and key metrics related to productivity and workflow optimization. The background should be minimalistic, with subtle elements that suggest technology, data flow, and efficiency. The illustration should convey professionalism, innovation, and a focus on improving team dynamics through data-driven decisions.">
            <a:extLst>
              <a:ext uri="{FF2B5EF4-FFF2-40B4-BE49-F238E27FC236}">
                <a16:creationId xmlns:a16="http://schemas.microsoft.com/office/drawing/2014/main" id="{66F9E989-478E-28A8-2E25-23902EFFF180}"/>
              </a:ext>
            </a:extLst>
          </p:cNvPr>
          <p:cNvSpPr>
            <a:spLocks noChangeAspect="1" noChangeArrowheads="1"/>
          </p:cNvSpPr>
          <p:nvPr/>
        </p:nvSpPr>
        <p:spPr bwMode="auto">
          <a:xfrm>
            <a:off x="7162800" y="396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13" name="AutoShape 5" descr="A modern and clean illustration for a slide presentation on 'OnShape Analytics.' The image should depict a software manager overseeing real-time data insights to enhance team performance. The design should include a sleek computer or tablet showing a dashboard with graphs, charts, and key metrics related to productivity and workflow optimization. The background should be minimalistic, with subtle elements that suggest technology, data flow, and efficiency. The illustration should convey professionalism, innovation, and a focus on improving team dynamics through data-driven decisions.">
            <a:extLst>
              <a:ext uri="{FF2B5EF4-FFF2-40B4-BE49-F238E27FC236}">
                <a16:creationId xmlns:a16="http://schemas.microsoft.com/office/drawing/2014/main" id="{342A337B-F678-76B0-44FF-AF964EE5ABD4}"/>
              </a:ext>
            </a:extLst>
          </p:cNvPr>
          <p:cNvSpPr>
            <a:spLocks noChangeAspect="1" noChangeArrowheads="1"/>
          </p:cNvSpPr>
          <p:nvPr/>
        </p:nvSpPr>
        <p:spPr bwMode="auto">
          <a:xfrm>
            <a:off x="7315200" y="4114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4" name="Picture 3">
            <a:extLst>
              <a:ext uri="{FF2B5EF4-FFF2-40B4-BE49-F238E27FC236}">
                <a16:creationId xmlns:a16="http://schemas.microsoft.com/office/drawing/2014/main" id="{87050DDE-14C3-D92C-2D53-E0E5F0568005}"/>
              </a:ext>
            </a:extLst>
          </p:cNvPr>
          <p:cNvPicPr>
            <a:picLocks noChangeAspect="1"/>
          </p:cNvPicPr>
          <p:nvPr/>
        </p:nvPicPr>
        <p:blipFill>
          <a:blip r:embed="rId3"/>
          <a:stretch>
            <a:fillRect/>
          </a:stretch>
        </p:blipFill>
        <p:spPr>
          <a:xfrm>
            <a:off x="2333602" y="1963480"/>
            <a:ext cx="9963196" cy="5882492"/>
          </a:xfrm>
          <a:prstGeom prst="rect">
            <a:avLst/>
          </a:prstGeom>
        </p:spPr>
      </p:pic>
    </p:spTree>
    <p:extLst>
      <p:ext uri="{BB962C8B-B14F-4D97-AF65-F5344CB8AC3E}">
        <p14:creationId xmlns:p14="http://schemas.microsoft.com/office/powerpoint/2010/main" val="347792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545511"/>
            <a:ext cx="14630400" cy="8229600"/>
          </a:xfrm>
          <a:prstGeom prst="rect">
            <a:avLst/>
          </a:prstGeom>
          <a:solidFill>
            <a:srgbClr val="112836"/>
          </a:solidFill>
          <a:ln/>
        </p:spPr>
        <p:txBody>
          <a:bodyPr/>
          <a:lstStyle/>
          <a:p>
            <a:endParaRPr lang="he-IL"/>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493418" y="441928"/>
            <a:ext cx="7468553" cy="1408033"/>
          </a:xfrm>
          <a:prstGeom prst="rect">
            <a:avLst/>
          </a:prstGeom>
          <a:noFill/>
          <a:ln/>
        </p:spPr>
        <p:txBody>
          <a:bodyPr wrap="square" rtlCol="0" anchor="t"/>
          <a:lstStyle/>
          <a:p>
            <a:pPr marL="0" indent="0">
              <a:lnSpc>
                <a:spcPts val="5544"/>
              </a:lnSpc>
              <a:buNone/>
            </a:pPr>
            <a:r>
              <a:rPr lang="en-US" sz="4435" b="1" dirty="0">
                <a:solidFill>
                  <a:srgbClr val="FFFFFF"/>
                </a:solidFill>
                <a:latin typeface="Unbounded" pitchFamily="34" charset="0"/>
                <a:ea typeface="Unbounded" pitchFamily="34" charset="-122"/>
                <a:cs typeface="Unbounded" pitchFamily="34" charset="-120"/>
              </a:rPr>
              <a:t>JSON File Uploads</a:t>
            </a:r>
            <a:endParaRPr lang="en-US" sz="4435" b="1" dirty="0"/>
          </a:p>
        </p:txBody>
      </p:sp>
      <p:sp>
        <p:nvSpPr>
          <p:cNvPr id="6" name="Shape 2"/>
          <p:cNvSpPr/>
          <p:nvPr/>
        </p:nvSpPr>
        <p:spPr>
          <a:xfrm>
            <a:off x="514890" y="5487393"/>
            <a:ext cx="8068787" cy="2506266"/>
          </a:xfrm>
          <a:prstGeom prst="roundRect">
            <a:avLst>
              <a:gd name="adj" fmla="val 1433"/>
            </a:avLst>
          </a:prstGeom>
          <a:solidFill>
            <a:srgbClr val="304755"/>
          </a:solidFill>
          <a:ln/>
        </p:spPr>
        <p:txBody>
          <a:bodyPr/>
          <a:lstStyle/>
          <a:p>
            <a:endParaRPr lang="he-IL"/>
          </a:p>
        </p:txBody>
      </p:sp>
      <p:sp>
        <p:nvSpPr>
          <p:cNvPr id="7" name="Text 3"/>
          <p:cNvSpPr/>
          <p:nvPr/>
        </p:nvSpPr>
        <p:spPr>
          <a:xfrm>
            <a:off x="1336000" y="5974450"/>
            <a:ext cx="2816185" cy="351949"/>
          </a:xfrm>
          <a:prstGeom prst="rect">
            <a:avLst/>
          </a:prstGeom>
          <a:noFill/>
          <a:ln/>
        </p:spPr>
        <p:txBody>
          <a:bodyPr wrap="none" rtlCol="0" anchor="t"/>
          <a:lstStyle/>
          <a:p>
            <a:pPr marL="0" indent="0">
              <a:lnSpc>
                <a:spcPts val="2772"/>
              </a:lnSpc>
              <a:buNone/>
            </a:pPr>
            <a:r>
              <a:rPr lang="en-US" sz="2800" b="1" u="sng" dirty="0">
                <a:solidFill>
                  <a:srgbClr val="CAD6DE"/>
                </a:solidFill>
                <a:effectLst>
                  <a:outerShdw blurRad="38100" dist="38100" dir="2700000" algn="tl">
                    <a:srgbClr val="000000">
                      <a:alpha val="43137"/>
                    </a:srgbClr>
                  </a:outerShdw>
                </a:effectLst>
                <a:latin typeface="Unbounded" pitchFamily="34" charset="0"/>
                <a:ea typeface="Unbounded" pitchFamily="34" charset="-122"/>
                <a:cs typeface="Unbounded" pitchFamily="34" charset="-120"/>
              </a:rPr>
              <a:t>Secure Storage</a:t>
            </a:r>
            <a:endParaRPr lang="en-US" sz="2800" b="1" u="sng" dirty="0">
              <a:effectLst>
                <a:outerShdw blurRad="38100" dist="38100" dir="2700000" algn="tl">
                  <a:srgbClr val="000000">
                    <a:alpha val="43137"/>
                  </a:srgbClr>
                </a:outerShdw>
              </a:effectLst>
            </a:endParaRPr>
          </a:p>
        </p:txBody>
      </p:sp>
      <p:sp>
        <p:nvSpPr>
          <p:cNvPr id="8" name="Text 4"/>
          <p:cNvSpPr/>
          <p:nvPr/>
        </p:nvSpPr>
        <p:spPr>
          <a:xfrm>
            <a:off x="1336000" y="6501926"/>
            <a:ext cx="6202224" cy="1532096"/>
          </a:xfrm>
          <a:prstGeom prst="rect">
            <a:avLst/>
          </a:prstGeom>
          <a:noFill/>
          <a:ln/>
        </p:spPr>
        <p:txBody>
          <a:bodyPr wrap="square" rtlCol="0" anchor="t"/>
          <a:lstStyle/>
          <a:p>
            <a:pPr marL="0" indent="0">
              <a:lnSpc>
                <a:spcPts val="3016"/>
              </a:lnSpc>
              <a:buNone/>
            </a:pPr>
            <a:r>
              <a:rPr lang="en-US" sz="2400" b="1" dirty="0">
                <a:solidFill>
                  <a:srgbClr val="CAD6DE"/>
                </a:solidFill>
                <a:latin typeface="Cabin" pitchFamily="34" charset="0"/>
                <a:ea typeface="Cabin" pitchFamily="34" charset="-122"/>
                <a:cs typeface="Cabin" pitchFamily="34" charset="-120"/>
              </a:rPr>
              <a:t>We utilize Firebase to safely store your onShape project data, ensuring it's protected and readily accessible.</a:t>
            </a:r>
            <a:endParaRPr lang="en-US" sz="2400" b="1" dirty="0"/>
          </a:p>
        </p:txBody>
      </p:sp>
      <p:pic>
        <p:nvPicPr>
          <p:cNvPr id="17" name="תמונה 16" descr="תמונה שמכילה צילום מסך, טקסט, תוכנה, מערכת הפעלה&#10;&#10;התיאור נוצר באופן אוטומטי">
            <a:extLst>
              <a:ext uri="{FF2B5EF4-FFF2-40B4-BE49-F238E27FC236}">
                <a16:creationId xmlns:a16="http://schemas.microsoft.com/office/drawing/2014/main" id="{50C74268-0AD6-E88A-7239-5D5F9C411FE8}"/>
              </a:ext>
            </a:extLst>
          </p:cNvPr>
          <p:cNvPicPr>
            <a:picLocks noChangeAspect="1"/>
          </p:cNvPicPr>
          <p:nvPr/>
        </p:nvPicPr>
        <p:blipFill rotWithShape="1">
          <a:blip r:embed="rId5"/>
          <a:srcRect l="23361" r="22567" b="46426"/>
          <a:stretch/>
        </p:blipFill>
        <p:spPr>
          <a:xfrm>
            <a:off x="514890" y="1577609"/>
            <a:ext cx="8047315" cy="429082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91440"/>
            <a:ext cx="14630400" cy="8229600"/>
          </a:xfrm>
          <a:prstGeom prst="rect">
            <a:avLst/>
          </a:prstGeom>
          <a:solidFill>
            <a:srgbClr val="112836"/>
          </a:solidFill>
          <a:ln/>
        </p:spPr>
        <p:txBody>
          <a:bodyPr/>
          <a:lstStyle/>
          <a:p>
            <a:endParaRPr lang="he-IL"/>
          </a:p>
        </p:txBody>
      </p:sp>
      <p:sp>
        <p:nvSpPr>
          <p:cNvPr id="4" name="Text 1"/>
          <p:cNvSpPr/>
          <p:nvPr/>
        </p:nvSpPr>
        <p:spPr>
          <a:xfrm>
            <a:off x="837724" y="621850"/>
            <a:ext cx="10652284" cy="704017"/>
          </a:xfrm>
          <a:prstGeom prst="rect">
            <a:avLst/>
          </a:prstGeom>
          <a:noFill/>
          <a:ln/>
        </p:spPr>
        <p:txBody>
          <a:bodyPr wrap="none" rtlCol="0" anchor="t"/>
          <a:lstStyle/>
          <a:p>
            <a:pPr marL="0" indent="0">
              <a:lnSpc>
                <a:spcPts val="5544"/>
              </a:lnSpc>
              <a:buNone/>
            </a:pPr>
            <a:r>
              <a:rPr lang="en-US" sz="4800" b="1" dirty="0">
                <a:solidFill>
                  <a:schemeClr val="bg1"/>
                </a:solidFill>
              </a:rPr>
              <a:t>Glossary</a:t>
            </a:r>
            <a:endParaRPr lang="en-US" sz="4435" b="1" dirty="0">
              <a:solidFill>
                <a:schemeClr val="bg1"/>
              </a:solidFill>
            </a:endParaRPr>
          </a:p>
        </p:txBody>
      </p:sp>
      <p:sp>
        <p:nvSpPr>
          <p:cNvPr id="6" name="Text 3"/>
          <p:cNvSpPr/>
          <p:nvPr/>
        </p:nvSpPr>
        <p:spPr>
          <a:xfrm>
            <a:off x="837724" y="6117741"/>
            <a:ext cx="7343108" cy="1915120"/>
          </a:xfrm>
          <a:prstGeom prst="rect">
            <a:avLst/>
          </a:prstGeom>
          <a:noFill/>
          <a:ln/>
        </p:spPr>
        <p:txBody>
          <a:bodyPr wrap="square" rtlCol="0" anchor="t"/>
          <a:lstStyle/>
          <a:p>
            <a:pPr marL="0" indent="0">
              <a:lnSpc>
                <a:spcPts val="3016"/>
              </a:lnSpc>
              <a:buNone/>
            </a:pPr>
            <a:endParaRPr lang="en-US" sz="1885" dirty="0"/>
          </a:p>
        </p:txBody>
      </p:sp>
      <p:pic>
        <p:nvPicPr>
          <p:cNvPr id="13" name="תמונה 12" descr="תמונה שמכילה טקסט, צילום מסך, מספר, גופן&#10;&#10;התיאור נוצר באופן אוטומטי">
            <a:extLst>
              <a:ext uri="{FF2B5EF4-FFF2-40B4-BE49-F238E27FC236}">
                <a16:creationId xmlns:a16="http://schemas.microsoft.com/office/drawing/2014/main" id="{EEC3E1D6-4487-BE21-8778-B4700D683256}"/>
              </a:ext>
            </a:extLst>
          </p:cNvPr>
          <p:cNvPicPr>
            <a:picLocks noChangeAspect="1"/>
          </p:cNvPicPr>
          <p:nvPr/>
        </p:nvPicPr>
        <p:blipFill>
          <a:blip r:embed="rId4"/>
          <a:stretch>
            <a:fillRect/>
          </a:stretch>
        </p:blipFill>
        <p:spPr>
          <a:xfrm>
            <a:off x="1859211" y="1820037"/>
            <a:ext cx="9867900" cy="59340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39984"/>
            <a:ext cx="14630400" cy="8229600"/>
          </a:xfrm>
          <a:prstGeom prst="rect">
            <a:avLst/>
          </a:prstGeom>
        </p:spPr>
      </p:pic>
      <p:sp>
        <p:nvSpPr>
          <p:cNvPr id="5" name="Text 1"/>
          <p:cNvSpPr/>
          <p:nvPr/>
        </p:nvSpPr>
        <p:spPr>
          <a:xfrm>
            <a:off x="3465314" y="613087"/>
            <a:ext cx="7699772" cy="1213723"/>
          </a:xfrm>
          <a:prstGeom prst="rect">
            <a:avLst/>
          </a:prstGeom>
          <a:noFill/>
          <a:ln/>
        </p:spPr>
        <p:txBody>
          <a:bodyPr wrap="square" rtlCol="0" anchor="t"/>
          <a:lstStyle/>
          <a:p>
            <a:pPr marL="0" indent="0">
              <a:lnSpc>
                <a:spcPts val="4778"/>
              </a:lnSpc>
              <a:buNone/>
            </a:pPr>
            <a:r>
              <a:rPr lang="en-US" sz="4800" b="1" dirty="0">
                <a:solidFill>
                  <a:srgbClr val="FFFFFF"/>
                </a:solidFill>
                <a:latin typeface="Unbounded" pitchFamily="34" charset="0"/>
                <a:ea typeface="Unbounded" pitchFamily="34" charset="-122"/>
                <a:cs typeface="Unbounded" pitchFamily="34" charset="-120"/>
              </a:rPr>
              <a:t>Team Statistics Page</a:t>
            </a:r>
            <a:endParaRPr lang="en-US" sz="4800" b="1" dirty="0"/>
          </a:p>
        </p:txBody>
      </p:sp>
      <p:sp>
        <p:nvSpPr>
          <p:cNvPr id="10" name="Text 6"/>
          <p:cNvSpPr/>
          <p:nvPr/>
        </p:nvSpPr>
        <p:spPr>
          <a:xfrm>
            <a:off x="322896" y="2012327"/>
            <a:ext cx="2427327" cy="303371"/>
          </a:xfrm>
          <a:prstGeom prst="rect">
            <a:avLst/>
          </a:prstGeom>
          <a:noFill/>
          <a:ln/>
        </p:spPr>
        <p:txBody>
          <a:bodyPr wrap="none" rtlCol="0" anchor="t"/>
          <a:lstStyle/>
          <a:p>
            <a:pPr marL="0" indent="0" algn="l">
              <a:lnSpc>
                <a:spcPts val="2389"/>
              </a:lnSpc>
              <a:buNone/>
            </a:pPr>
            <a:r>
              <a:rPr lang="en-US" sz="3200" b="1" u="sng" dirty="0">
                <a:solidFill>
                  <a:srgbClr val="CAD6DE"/>
                </a:solidFill>
                <a:latin typeface="Unbounded" pitchFamily="34" charset="0"/>
                <a:ea typeface="Unbounded" pitchFamily="34" charset="-122"/>
                <a:cs typeface="Unbounded" pitchFamily="34" charset="-120"/>
              </a:rPr>
              <a:t>Overall Team Score</a:t>
            </a:r>
            <a:endParaRPr lang="en-US" sz="3200" b="1" u="sng" dirty="0"/>
          </a:p>
        </p:txBody>
      </p:sp>
      <p:sp>
        <p:nvSpPr>
          <p:cNvPr id="11" name="Text 7"/>
          <p:cNvSpPr/>
          <p:nvPr/>
        </p:nvSpPr>
        <p:spPr>
          <a:xfrm>
            <a:off x="322896" y="2479881"/>
            <a:ext cx="9675346" cy="688752"/>
          </a:xfrm>
          <a:prstGeom prst="rect">
            <a:avLst/>
          </a:prstGeom>
          <a:noFill/>
          <a:ln/>
        </p:spPr>
        <p:txBody>
          <a:bodyPr wrap="square" rtlCol="0" anchor="t"/>
          <a:lstStyle/>
          <a:p>
            <a:pPr marL="0" indent="0" algn="l">
              <a:lnSpc>
                <a:spcPts val="2599"/>
              </a:lnSpc>
              <a:buNone/>
            </a:pPr>
            <a:r>
              <a:rPr lang="he-IL" sz="2000" dirty="0">
                <a:solidFill>
                  <a:srgbClr val="CAD6DE"/>
                </a:solidFill>
                <a:latin typeface="Arial" panose="020B0604020202020204" pitchFamily="34" charset="0"/>
                <a:ea typeface="Cabin" pitchFamily="34" charset="-122"/>
                <a:cs typeface="Arial" panose="020B0604020202020204" pitchFamily="34" charset="0"/>
              </a:rPr>
              <a:t>מעקב אחר הביצועים הכוללים והמעורבות של צוות הפרויקט בעזרת אלגוריתם ממושקל.</a:t>
            </a:r>
            <a:endParaRPr lang="en-US" sz="2000" dirty="0">
              <a:latin typeface="Arial" panose="020B0604020202020204" pitchFamily="34" charset="0"/>
              <a:cs typeface="Arial" panose="020B0604020202020204" pitchFamily="34" charset="0"/>
            </a:endParaRPr>
          </a:p>
        </p:txBody>
      </p:sp>
      <p:pic>
        <p:nvPicPr>
          <p:cNvPr id="24" name="תמונה 23" descr="תמונה שמכילה טקסט, צילום מסך, תוכנה, גופן&#10;&#10;התיאור נוצר באופן אוטומטי">
            <a:extLst>
              <a:ext uri="{FF2B5EF4-FFF2-40B4-BE49-F238E27FC236}">
                <a16:creationId xmlns:a16="http://schemas.microsoft.com/office/drawing/2014/main" id="{147CBB02-A058-F3BD-CFA5-5A929651CB30}"/>
              </a:ext>
            </a:extLst>
          </p:cNvPr>
          <p:cNvPicPr>
            <a:picLocks noChangeAspect="1"/>
          </p:cNvPicPr>
          <p:nvPr/>
        </p:nvPicPr>
        <p:blipFill>
          <a:blip r:embed="rId4"/>
          <a:stretch>
            <a:fillRect/>
          </a:stretch>
        </p:blipFill>
        <p:spPr>
          <a:xfrm>
            <a:off x="3287911" y="3455691"/>
            <a:ext cx="7877175" cy="4733925"/>
          </a:xfrm>
          <a:prstGeom prst="rect">
            <a:avLst/>
          </a:prstGeom>
        </p:spPr>
      </p:pic>
      <p:pic>
        <p:nvPicPr>
          <p:cNvPr id="3" name="Graphic 2" descr="Bar chart with solid fill">
            <a:extLst>
              <a:ext uri="{FF2B5EF4-FFF2-40B4-BE49-F238E27FC236}">
                <a16:creationId xmlns:a16="http://schemas.microsoft.com/office/drawing/2014/main" id="{DB790357-C4C0-3327-AC67-53A9C424971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184313" y="515472"/>
            <a:ext cx="1131820" cy="845020"/>
          </a:xfrm>
          <a:prstGeom prst="rect">
            <a:avLst/>
          </a:prstGeom>
        </p:spPr>
      </p:pic>
    </p:spTree>
    <p:extLst>
      <p:ext uri="{BB962C8B-B14F-4D97-AF65-F5344CB8AC3E}">
        <p14:creationId xmlns:p14="http://schemas.microsoft.com/office/powerpoint/2010/main" val="3347846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74427" y="85060"/>
            <a:ext cx="14630399" cy="8144539"/>
          </a:xfrm>
          <a:prstGeom prst="rect">
            <a:avLst/>
          </a:prstGeom>
          <a:solidFill>
            <a:srgbClr val="112836"/>
          </a:solidFill>
          <a:ln/>
        </p:spPr>
        <p:txBody>
          <a:bodyPr/>
          <a:lstStyle/>
          <a:p>
            <a:endParaRPr lang="he-IL" dirty="0"/>
          </a:p>
        </p:txBody>
      </p:sp>
      <p:sp>
        <p:nvSpPr>
          <p:cNvPr id="5" name="Text 1"/>
          <p:cNvSpPr/>
          <p:nvPr/>
        </p:nvSpPr>
        <p:spPr>
          <a:xfrm>
            <a:off x="2540002" y="985615"/>
            <a:ext cx="7699772" cy="1213723"/>
          </a:xfrm>
          <a:prstGeom prst="rect">
            <a:avLst/>
          </a:prstGeom>
          <a:noFill/>
          <a:ln/>
        </p:spPr>
        <p:txBody>
          <a:bodyPr wrap="square" rtlCol="0" anchor="t"/>
          <a:lstStyle/>
          <a:p>
            <a:pPr marL="0" indent="0">
              <a:lnSpc>
                <a:spcPts val="4778"/>
              </a:lnSpc>
              <a:buNone/>
            </a:pPr>
            <a:r>
              <a:rPr lang="en-US" sz="4800" b="1" dirty="0">
                <a:solidFill>
                  <a:srgbClr val="FFFFFF"/>
                </a:solidFill>
                <a:latin typeface="Unbounded" pitchFamily="34" charset="0"/>
                <a:ea typeface="Unbounded" pitchFamily="34" charset="-122"/>
                <a:cs typeface="Unbounded" pitchFamily="34" charset="-120"/>
              </a:rPr>
              <a:t>Team Statistics Page</a:t>
            </a:r>
            <a:endParaRPr lang="en-US" sz="4800" b="1" dirty="0"/>
          </a:p>
        </p:txBody>
      </p:sp>
      <p:sp>
        <p:nvSpPr>
          <p:cNvPr id="14" name="Text 10"/>
          <p:cNvSpPr/>
          <p:nvPr/>
        </p:nvSpPr>
        <p:spPr>
          <a:xfrm>
            <a:off x="916603" y="4445079"/>
            <a:ext cx="229791" cy="291346"/>
          </a:xfrm>
          <a:prstGeom prst="rect">
            <a:avLst/>
          </a:prstGeom>
          <a:noFill/>
          <a:ln/>
        </p:spPr>
        <p:txBody>
          <a:bodyPr wrap="none" rtlCol="0" anchor="t"/>
          <a:lstStyle/>
          <a:p>
            <a:pPr marL="0" indent="0" algn="ctr">
              <a:lnSpc>
                <a:spcPts val="2294"/>
              </a:lnSpc>
              <a:buNone/>
            </a:pPr>
            <a:endParaRPr lang="en-US" sz="2294" dirty="0"/>
          </a:p>
        </p:txBody>
      </p:sp>
      <p:sp>
        <p:nvSpPr>
          <p:cNvPr id="15" name="Text 11"/>
          <p:cNvSpPr/>
          <p:nvPr/>
        </p:nvSpPr>
        <p:spPr>
          <a:xfrm>
            <a:off x="812148" y="2209914"/>
            <a:ext cx="2427327" cy="303371"/>
          </a:xfrm>
          <a:prstGeom prst="rect">
            <a:avLst/>
          </a:prstGeom>
          <a:noFill/>
          <a:ln/>
        </p:spPr>
        <p:txBody>
          <a:bodyPr wrap="none" rtlCol="0" anchor="t"/>
          <a:lstStyle/>
          <a:p>
            <a:pPr marL="0" indent="0" algn="l">
              <a:lnSpc>
                <a:spcPts val="2389"/>
              </a:lnSpc>
              <a:buNone/>
            </a:pPr>
            <a:r>
              <a:rPr lang="en-US" sz="2800" b="1" u="sng" dirty="0">
                <a:solidFill>
                  <a:srgbClr val="CAD6DE"/>
                </a:solidFill>
                <a:latin typeface="Unbounded" pitchFamily="34" charset="0"/>
                <a:ea typeface="Unbounded" pitchFamily="34" charset="-122"/>
                <a:cs typeface="Unbounded" pitchFamily="34" charset="-120"/>
              </a:rPr>
              <a:t>User Actions</a:t>
            </a:r>
            <a:endParaRPr lang="en-US" sz="2800" b="1" u="sng" dirty="0"/>
          </a:p>
        </p:txBody>
      </p:sp>
      <p:sp>
        <p:nvSpPr>
          <p:cNvPr id="16" name="Text 12"/>
          <p:cNvSpPr/>
          <p:nvPr/>
        </p:nvSpPr>
        <p:spPr>
          <a:xfrm>
            <a:off x="-593221" y="2742035"/>
            <a:ext cx="12873825" cy="936902"/>
          </a:xfrm>
          <a:prstGeom prst="rect">
            <a:avLst/>
          </a:prstGeom>
          <a:noFill/>
          <a:ln/>
        </p:spPr>
        <p:txBody>
          <a:bodyPr wrap="square" rtlCol="0" anchor="t"/>
          <a:lstStyle/>
          <a:p>
            <a:pPr marL="0" indent="0" algn="r" rtl="1">
              <a:lnSpc>
                <a:spcPts val="2599"/>
              </a:lnSpc>
              <a:buNone/>
            </a:pPr>
            <a:r>
              <a:rPr lang="he-IL" sz="2000" dirty="0">
                <a:solidFill>
                  <a:srgbClr val="CAD6DE"/>
                </a:solidFill>
                <a:latin typeface="Cabin" pitchFamily="34" charset="0"/>
                <a:ea typeface="Cabin" pitchFamily="34" charset="-122"/>
              </a:rPr>
              <a:t>הצגת סכום הפעולות שננקטו על ידי משתמשים, לעזור לך להבין את התרומות שלהם ולזהות תחומים לשיפור.</a:t>
            </a:r>
            <a:endParaRPr lang="en-US" sz="2000" dirty="0"/>
          </a:p>
        </p:txBody>
      </p:sp>
      <p:sp>
        <p:nvSpPr>
          <p:cNvPr id="19" name="Text 15"/>
          <p:cNvSpPr/>
          <p:nvPr/>
        </p:nvSpPr>
        <p:spPr>
          <a:xfrm>
            <a:off x="914460" y="6150888"/>
            <a:ext cx="234196" cy="291346"/>
          </a:xfrm>
          <a:prstGeom prst="rect">
            <a:avLst/>
          </a:prstGeom>
          <a:noFill/>
          <a:ln/>
        </p:spPr>
        <p:txBody>
          <a:bodyPr wrap="none" rtlCol="0" anchor="t"/>
          <a:lstStyle/>
          <a:p>
            <a:pPr marL="0" indent="0" algn="ctr">
              <a:lnSpc>
                <a:spcPts val="2294"/>
              </a:lnSpc>
              <a:buNone/>
            </a:pPr>
            <a:endParaRPr lang="en-US" sz="2294" dirty="0"/>
          </a:p>
        </p:txBody>
      </p:sp>
      <p:pic>
        <p:nvPicPr>
          <p:cNvPr id="24" name="תמונה 23" descr="תמונה שמכילה טקסט, צילום מסך, מספר, גופן&#10;&#10;התיאור נוצר באופן אוטומטי">
            <a:extLst>
              <a:ext uri="{FF2B5EF4-FFF2-40B4-BE49-F238E27FC236}">
                <a16:creationId xmlns:a16="http://schemas.microsoft.com/office/drawing/2014/main" id="{60AFD9D8-6CAA-D842-75CE-87E2079E30B6}"/>
              </a:ext>
            </a:extLst>
          </p:cNvPr>
          <p:cNvPicPr>
            <a:picLocks noChangeAspect="1"/>
          </p:cNvPicPr>
          <p:nvPr/>
        </p:nvPicPr>
        <p:blipFill>
          <a:blip r:embed="rId4"/>
          <a:stretch>
            <a:fillRect/>
          </a:stretch>
        </p:blipFill>
        <p:spPr>
          <a:xfrm>
            <a:off x="2945499" y="3761062"/>
            <a:ext cx="7858125" cy="3686175"/>
          </a:xfrm>
          <a:prstGeom prst="rect">
            <a:avLst/>
          </a:prstGeom>
        </p:spPr>
      </p:pic>
      <p:pic>
        <p:nvPicPr>
          <p:cNvPr id="6" name="Graphic 5" descr="Bar chart with solid fill">
            <a:extLst>
              <a:ext uri="{FF2B5EF4-FFF2-40B4-BE49-F238E27FC236}">
                <a16:creationId xmlns:a16="http://schemas.microsoft.com/office/drawing/2014/main" id="{814AEC13-EC20-490D-2103-B2598F8B0CC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48656" y="751351"/>
            <a:ext cx="1348132" cy="100652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352</TotalTime>
  <Words>296</Words>
  <Application>Microsoft Office PowerPoint</Application>
  <PresentationFormat>Custom</PresentationFormat>
  <Paragraphs>62</Paragraphs>
  <Slides>14</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Cabin</vt:lpstr>
      <vt:lpstr>Unbounded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אלון ברק</cp:lastModifiedBy>
  <cp:revision>12</cp:revision>
  <dcterms:created xsi:type="dcterms:W3CDTF">2024-08-13T12:33:03Z</dcterms:created>
  <dcterms:modified xsi:type="dcterms:W3CDTF">2024-08-29T18:25:15Z</dcterms:modified>
</cp:coreProperties>
</file>